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458" r:id="rId3"/>
    <p:sldId id="314" r:id="rId4"/>
    <p:sldId id="491" r:id="rId5"/>
    <p:sldId id="315" r:id="rId6"/>
    <p:sldId id="927" r:id="rId7"/>
    <p:sldId id="928" r:id="rId8"/>
    <p:sldId id="316" r:id="rId9"/>
    <p:sldId id="580" r:id="rId10"/>
    <p:sldId id="317" r:id="rId11"/>
    <p:sldId id="929" r:id="rId12"/>
    <p:sldId id="319" r:id="rId13"/>
    <p:sldId id="579" r:id="rId14"/>
    <p:sldId id="325" r:id="rId15"/>
    <p:sldId id="930" r:id="rId16"/>
    <p:sldId id="326" r:id="rId17"/>
    <p:sldId id="327" r:id="rId18"/>
    <p:sldId id="328" r:id="rId19"/>
    <p:sldId id="596" r:id="rId20"/>
    <p:sldId id="606" r:id="rId21"/>
    <p:sldId id="1010" r:id="rId22"/>
    <p:sldId id="309" r:id="rId23"/>
    <p:sldId id="1076" r:id="rId24"/>
    <p:sldId id="604" r:id="rId25"/>
    <p:sldId id="921" r:id="rId26"/>
    <p:sldId id="633" r:id="rId27"/>
    <p:sldId id="329" r:id="rId28"/>
    <p:sldId id="997" r:id="rId29"/>
    <p:sldId id="330" r:id="rId30"/>
    <p:sldId id="331" r:id="rId31"/>
    <p:sldId id="998" r:id="rId32"/>
    <p:sldId id="999" r:id="rId33"/>
    <p:sldId id="923" r:id="rId34"/>
    <p:sldId id="332" r:id="rId35"/>
    <p:sldId id="333" r:id="rId36"/>
    <p:sldId id="1007" r:id="rId37"/>
    <p:sldId id="1005" r:id="rId38"/>
    <p:sldId id="1008" r:id="rId39"/>
    <p:sldId id="1011" r:id="rId40"/>
    <p:sldId id="1012" r:id="rId41"/>
    <p:sldId id="1013" r:id="rId42"/>
    <p:sldId id="1014" r:id="rId43"/>
    <p:sldId id="1015" r:id="rId44"/>
    <p:sldId id="1052" r:id="rId45"/>
    <p:sldId id="1054" r:id="rId46"/>
    <p:sldId id="1051" r:id="rId47"/>
    <p:sldId id="1077" r:id="rId48"/>
    <p:sldId id="1016" r:id="rId49"/>
    <p:sldId id="1049" r:id="rId50"/>
    <p:sldId id="1048" r:id="rId51"/>
    <p:sldId id="1055" r:id="rId52"/>
    <p:sldId id="1137" r:id="rId53"/>
    <p:sldId id="1150" r:id="rId54"/>
    <p:sldId id="1065" r:id="rId55"/>
    <p:sldId id="1063" r:id="rId56"/>
    <p:sldId id="1122" r:id="rId57"/>
    <p:sldId id="1121" r:id="rId58"/>
    <p:sldId id="1179" r:id="rId59"/>
    <p:sldId id="1064" r:id="rId60"/>
    <p:sldId id="1017" r:id="rId61"/>
    <p:sldId id="1057" r:id="rId62"/>
    <p:sldId id="1058" r:id="rId63"/>
    <p:sldId id="1059" r:id="rId64"/>
    <p:sldId id="1060" r:id="rId65"/>
    <p:sldId id="1062" r:id="rId66"/>
    <p:sldId id="1066" r:id="rId67"/>
    <p:sldId id="1068" r:id="rId68"/>
    <p:sldId id="1067" r:id="rId69"/>
    <p:sldId id="1069" r:id="rId70"/>
    <p:sldId id="1136" r:id="rId71"/>
    <p:sldId id="1138" r:id="rId72"/>
    <p:sldId id="1139" r:id="rId73"/>
    <p:sldId id="1141" r:id="rId74"/>
    <p:sldId id="1143" r:id="rId75"/>
    <p:sldId id="1147" r:id="rId76"/>
    <p:sldId id="1146" r:id="rId77"/>
    <p:sldId id="1205" r:id="rId78"/>
    <p:sldId id="1206" r:id="rId79"/>
    <p:sldId id="1144" r:id="rId80"/>
    <p:sldId id="1142" r:id="rId81"/>
    <p:sldId id="1145" r:id="rId82"/>
    <p:sldId id="1148" r:id="rId83"/>
    <p:sldId id="1207" r:id="rId84"/>
    <p:sldId id="1209" r:id="rId85"/>
    <p:sldId id="1208" r:id="rId86"/>
    <p:sldId id="1140" r:id="rId87"/>
    <p:sldId id="1149" r:id="rId88"/>
  </p:sldIdLst>
  <p:sldSz cx="12192000" cy="6858000"/>
  <p:notesSz cx="6858000" cy="9144000"/>
  <p:custDataLst>
    <p:tags r:id="rId9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25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7.xml"/><Relationship Id="rId89" Type="http://schemas.openxmlformats.org/officeDocument/2006/relationships/notesMaster" Target="notesMasters/notesMaster1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4454.09 3991.01,'14'0,"-1"0,1 0,6 0,13 0,-19 0,6 0,40 0,-40 0,-6 0,-14-14,13 14,-6 0,6 0,7 0,-6 0,-1 0,7-13,-6 13,-1 0,-6 0,6 0,1 0,-8 0,-6 7,14-7,-1 0,1 13,-8-13,8 0,-1 14,-6-14,20 6,-7-6,7 0,-21 0,8 0,-1 0,-6 0,6 0,1 0,-1-13,-6 13,6-14,1 14,-14-13,6 13,8 0,-1 0,-13-7,14 7,-8 0,8 0,-1 0,-6 0,6 0,1 0,-8 0,21 0,-13 0,-8 0,8-13,-14 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11390.1 7808.01,'-6'0,"-8"13,1-13,6 0,-20 0,-6 0,-14 0,13 0,1 0,-1 0,21 0,-7 0,-7 0,20 0,-20 0,14 0,6 0,-6 0,-1 0,8 0,6-7,0-6,0 6,0-6,0-1,13-6,1 7,-14-1,6 14,-6-6,14 6,-1 0,-13-14,13 14,-13-13,7 13,7 0,-1 0,-6-7,6 7,1 0,-1 0,-6 0,6 0,41 0,-7-13,-20 13,-7 0,27 0,-27 0,-7 0,1 0,-1 7,7-7,-6 6,-14 8,0-1,6-13,-6 7,0 6,0 1,-13-14,13 13,-14-13,14 7,-6 6,-8-13,1 14,-1-14,8 6,-8 8,1-1,-7 1,6-8,1-6,6 0,7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11458.2 6137.01,'13'0,"1"0,-8 0,8 0,-1 0,-6 0,6 0,1 0,-1 0,-6 0,6 0,1 0,6 0,-7 0,-6 0,20 14,-14-14,-6 0,6 0,1 0,6 0,7 7,-21-7,28 0,-7 0,-7 0,7 13,-21-13,21 0,-7 0,-6 13,6-13,-7 0,7 0,7 0,-7 7,14-7,-7 0,-21 0,21 13,-13-13,-8 0,8 0,-1 0,-6 0,6 0,14 0,-20 0,6 0,7 0,-6 0,6 0,-7 0,1 0,6 0,7 0,-7 0,13 0,-6 0,-7 0,0 0,7 0,-7 0,-6 0,-1 0,7-6,7 6,-20 0,20 0,-21 0,8 0,-1 0,-6 0,6 0,1 0,-1 0,-6 0,6 0,1 0,-8 0,8 0,-1 0,7 6,-6-6,-1 0,-6 0,6 14,14-14,-20 0,20 13,-21-13,8 0,6 7,7-7,-14 13,-6-13,6 0,8 0,-21 14,13-14,0 0,1 0,-8 0,8 7,-1-7,-6 0,6 0,1 0,-7 0,6 0,0 0,8 0,5 0,-19 0,6 0,14 0,-7 0,-6 0,-7 0,19 0,-19 0,7 0,-1 0,0 0,-6 0,6 0,1 0,-7 0,6 0,0 0,1 0,-7-14,6 14,0 0,-6-13,20 13,-7 0,-7 0,8 0,-8 0,7 0,-6-7,-1 7,0 0,-6 0,7 0,-1 0,-6 0,6 0,0 0,1 0,-7 0,6 0,7 0,-6 0,-1 0,-6 0,6 0,0 0,8 0,-8 0,0 0,-6 0,20 0,-7 0,-6 0,-1 0,-6 0,6 0,0 0,-6 0,7 0,-1 0,0 0,-6 0,7 0,-1 0,-6 0,6 0,1 0,-1 0,-6 0,6 0,0 0,-6 0,7 0,-1 0,-6 0,6 0,1 0,-1 0,-6 0,6 0,1 0,-8 0,8 0,-1 0,0 0,-6 0,7-13,-1 13,7 0,-6 0,-8-14,21 14,-13 0,-8 0,8 0,-1 0,-6 0,6 0,1 0,-1 0,-6 0,6 0,7 0,7 0,-13 0,-8 0,-6-13,14 13,-1 0,-6 0,6 0,7 0,-6 0,13 0,-21 0,8 0,-1 0,-6 0,6-7,1 7,6 0,-7 0,1 0,6 0,0 0,-7-13,1 13,19 0,-19 0,-8 0,21 0,-13 0,-8 0,-6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6010.2 3186.01,'7'0,"-1"0,8-14,-1 14,7-13,-6 13,-14-7,20-6,-7 13,21-14,-21 14,-13-13,7 13,33-7,-33 7,6 0,-13-13,128-21,-95 34,-19-13,-8 13,8-13,-1 13,7 0,7-7,-20 7,20-14,-21 14,35-13,-8 6,-13-6,0 13,-6 0,-14-14,27 14,-21-6,21 6,-7-27,-6 27,6 0,-7-13,1 6,-8 7,-6-14,14 1,6 13,-20-7,27-6,-14 13,7-14,-6 1,-8 13,35-20,-8 6,-26 14,20-6,-21 6,8 0,-1 0,7 0,-6-14,-1 14,-6 0,20 0,-14 0,21-13,-1 6,14-6,-27-1,-6 14,-14-13,6 13,8-7,13-6,-21 13,-6-14,27 14,-27-6,7 6,20-14,-14 14,-6-13,6 13,1 0,-8-14,-6 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7063.2 2589.01,'13'0,"14"0,7 0,-28 0,8 0,19 0,28 0,-61 7,20-7,13 0,-6 0,-20 0,6 0,1 6,-7-6,19 0,-6 14,-6-14,6 0,-20 13,13-13,1 0,-14 7,0 6,0 1,0-1,-7-13,7 20,-13-20,13 14,0-8,-7-6,7 14,-13-1,13 1,0-8,-14 8,-19 39,19-39,8 13,-21 6,27-26,-7 6,-6 1,13-1,-14-13,14 7,0 6,0 1,-7-14,7 6,0 8,-13-1,13-6,0-7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5716.2 5909.01,'7'0,"0"0,6 0,7 0,7 0,20 0,-40 7,19-7,-19 0,20 0,-14 0,-6 0,54 13,-41-13,-7 0,14 0,-20 0,26 7,14-7,-20 0,-20 0,26 14,-19-14,33 0,-14 0,-6 0,-20 0,6 0,0 0,-6 0,7 0,6 0,-7 0,1 0,-1 0,-6 0,6 0,0 0,-6 0,-7 13,14-13,-1 0,7 7,-6-7,-1 0,27 13,-13 1,-14-14,8 0,-1 0,-7 0,1 0,6 0,-7 0,-13-7,14 7,-8 0,-6-14,14 14,6-6,-7 6,14-14,-20 14,6-13,7 13,-6 0,13-7,-7-6,-7 13,-13-14,7 14,-7-13,13 13,-13-7,14 7,-1-27,-6 21,-7-8,13 1,1-1,-14 8,6 6,-6-14,0 1,0 6,0-6,0-1,0 8,0-8,0-13,0 21,0-21,14 27,-14-7,0-6,0-1,0 1,0 6,0-6,0-1,-7 14,7-6,-7 6,7-14,-13 1,-1 13,14-7,-6 7,6-13,-14 13,1-14,13 1,-14 13,-6-7,0-6,20-1,-13 14,-1 0,14-6,-13 6,6 0,7-14,-13 14,-1 0,-6 0,7-13,-1 13,8 0,-21 0,7-14,-14 14,34-6,-13 6,-7-14,6 14,-6-13,7 13,-34-7,27-6,6 13,1 0,-7 0,6 0,1 0,6 0,-20 0,7 0,-7 0,21 0,-8 0,1 0,6 0,-6 0,-1 0,8 0,-8 0,1 6,-7-6,6 7,1-7,6 13,-6-13,13 14,-14-14,1 0,6 7,-6-7,13 13,-14-13,14 13,-6 1,6-7,-14-7,-6 47,20-34,-13 0,13-6,-14 6,14 1,-13-7,13 6,-7 7,7-6,-13-1,13 0,0-6,0 7,-14-1,14-6,0 6,0 0,0 1,-6 6,6 0,0-6,0-1,0 7,0-6,0-1,0-6,0 6,13 0,-13-6,13-7,-6 14,7-1,-1-13,0 13,21-13,-34 7,7-7,19 0,-5 0,-21 14,13-14,0 0,-6 0,7 0,-1 0,-13-7,0 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7521.2 5822.01,'0'-13,"13"13,0 0,1 0,-7 0,19 6,-19 1,7-7,-1 0,0 0,-6 0,20 14,13-14,0 13,-33-13,27 0,-21 0,1 0,-14 7,46-7,1 0,-40 0,20 13,-20-13,6 13,1-13,-8 0,34 0,14 14,-7-7,-33-7,-8 0,8 13,-1-13,34 0,-27 0,-6 0,19 13,21-13,-27 7,-7-7,7 0,-21 0,8 0,-1 0,-6 0,40 0,-34 0,1 0,-8 0,21 0,20 0,-40 0,26 0,-6 0,-13 0,-8 0,8 0,-14-13,0 13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9681.2 5856.01,'0'-14,"13"14,-6 0,6 0,1 0,-8 0,35 0,-21 0,-7 0,-6 0,20 0,-21 0,8 0,-1 0,7 7,7-7,-20 0,6 0,1 0,-1 0,-6 0,6 0,21 13,-21-13,7 0,14 0,-7 0,-21 0,21 0,-13 0,-8 0,8 0,19 0,-19 0,6 0,-7 0,1 0,-8 0,8 0,-1 0,7 0,7 0,-20 0,20 0,-21 0,21 0,-13 0,-8 0,8 0,33 0,-27 0,7 0,-21 0,21 0,-7 0,27 7,-33-7,26 0,7 0,-34 0,1 0,19 0,14 0,-27 0,14 0,-1 13,-6-13,-20 0,20 0,-14 0,7 14,1-14,-8 0,0 0,7 7,-6-7,-1 0,7 0,14 0,-21 0,8 0,12 0,-6 0,-14 0,-6 0,20 0,-20 0,6 0,0 0,-6 0,7 0,-14-14,26 14,15 0,-1 0,-33 0,19 0,-19 0,7 0,-1 0,7 0,-7 0,1 0,-14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2651.2 3394.01,'-7'0,"-7"0,8 0,-8 0,1 0,0-14,6 14,-20 0,7-6,-7 6,-7 0,28 0,-8 0,-19-14,19 14,1 0,6 0,-6 0,-1 0,8 0,-8 0,-13 0,21 7,-8 0,-6-7,-7 13,7 0,7-13,-1 0,8 0,-8 14,1-14,13 7,-7-7,7 13,0 0,-13-13,13 7,0 7,-14-14,14 13,0-6,0 6,0 1,0-1,0 7,0-7,7-6,-7 7,13 12,-6-19,7 7,-1-1,-6 7,6-20,1 14,-14-8,6-6,21 14,-7-1,-6-13,-1 0,-6 13,6-13,14 0,-7 7,34 7,-7-1,-34-13,1 0,-8 0,8 7,-1-7,7 0,7 0,-27 13,7-13,20 14,-14-14,-6 0,6 0,1 0,19 13,-26-13,40 7,-20-7,-7 0,-20 13,13-13,7 0,7 14,-20-14,20 0,-21 0,8 0,13 6,-21-6,21 0,-20 14,6-14,1 0,-1 0,7 0,-6 0,6 0,-7 0,-6 0,20 0,-14 0,-6 0,6 0,1-7,-8 7,8 0,-1 0,7 0,-6-7,6 7,7-13,-21 13,21-20,-13 20,-8 0,-6-14,14 14,-14-13,13 13,-6-14,6 8,1 6,-1 0,-13-14,7 14,6-13,1 13,-8-7,8-6,-1 13,-13-14,0 1,14 13,-14-7,6 7,-6-13,14 13,-14-14,13 14,-13-6,7-8,-7 1,0 6,0-6,13 13,-13-14,0 1,0 6,-6 7,6-13,-7-1,-6 8,-1-8,7 1,-19-7,12 6,7 1,-6 6,0 7,6-13,-20 13,14-14,6 14,-6-6,-1 6,7 0,-6 0,-14 0,7-14,7 14,-21 0,27 0,-53 0,0-13,53 13,-20 0,-13 0,26 0,-12 0,5 6,1-6,-6 0,5 0,8 0,-7 0,6 0,1 0,6 0,-6 0,-1 0,1 0,6 0,-6 0,0 0,6 14,-33-14,33 0,-20 0,20 0,-6 0,-1 0,8 0,-34 0,40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10740.1 5681.01,'0'7,"13"6,1-13,-14 14,6-14,8 13,-1-6,7-7,-20 13,14-13,-1 14,7-14,-6 0,-14 6,13-6,-6 0,6 0,1 0,-8 0,8 0,-1 0,-6 0,6 0,1 0,-1 0,-6 0,6 0,1-13,-8 13,-6-13,14 13,-1 0,1-7,-8 7,8 0,-1-14,-6 14,6-13,1 13,-8 0,8-13,-1 13,1 0,-8-7,8 7,-1 0,-6-13,6 13,1 0,-1 0,-6 0,6 0,1 0,-14 6,20-6,-7 0,-6 0,6 0,1 7,-1-7,-6 0,-7 13,13-13,1 0,-14 14,6-14,8 0,-1 0,-13 13,14-13,-8 7,8-7,-1 0,-6 0,6 0,1 0,-1 0,-6 0,6 0,1 0,-8 0,8 0,-1 0,-6 0,6 0,1 0,-1 0,-6 0,20 0,-21 0,8 0,-1-14,1 14,-8 0,21-13,-20 13,6 0,1 0,-8 0,8 0,-1-13,1 13,-8 0,8 0,-1 0,-6 0,6 0,1 0,-1 0,-6 6,20-6,-21 0,8 14,-1-14,-6 13,6-13,1 0,-1 0,-6 0,6 0,1 0,-7 0,6 0,0 0,7 0,-6-7,6 7,-7 0,1 0,-7-13,6 13,0 0,8-13,-8 6,0 7,-6 0,6 0,14 0,-7 0,-6 0,-7 0,6 0,14 0,-7 0,0 0,14 13,-21-13,0 14,21-1,-14-6,-6 6,12 1,-19-8,20 8,-20-14,6 13,0-13,-13 7,7-7,7 0,-1 0,-13 13,13-13,-6 0,6 0,1 0,-7 0,6 0,0 0,1 0,-7 0,6-6,7 6,-6 0,-1-7,-6 7,6 0,0 0,8 0,5-13,-5-1,5 14,-19-7,7 7,-1 0,7-13,-7 13,-6 0,7 0,-1 0,7 0,-6 0,-1-13,7 13,-6 0,-1 0,7 0,-7 0,-6 0,7 0,-1 0,0 0,-6 0,7 0,-14 6,13-6,-6 0,-7 14,13-14,1 0,-8 0,8 0,-1 0,0 0,-6 0,7 0,-1 0,-6 0,6 0,1 0,-1 0,-6 0,6 0,1 0,-8 0,8 0,-1 0,-13-7,7 7,6 0,1-13,-1 6,-6 7,6 0,1 0,-8 0,8 0,-1 0,1 0,-8 0,8 0,-1 0,-6 0,6 0,-13 13,14 1,-8-14,8 6,-14 8,13-14,1 0,-14 13,6-13,8 0,-1 0,-6 0,6 0,1 0,6 0,-7 0,1 0,-8 0,8-6,-1 6,-6 0,20-14,-14 14,7-7,-6 7,-8-13,8 13,-1 0,1-13,-8 6,8 7,-1 0,-6-14,6 14,1-13,-1 13,-6-13,6 13,1-7,-8 7,8 0,-1-13,-6-1,6 14,1 0,-1 0,-13-7,7 7,6 0,1 0,-8 0,8 0,-1 0,1 0,-8 0,8 0,-1 0,-6 0,-7 14,13-14,1 0,-8 0,-6 13,14-6,-1-7,1 0,-8 13,8 1,-1-14,-6 0,6 0,1 13,19-6,-13-7,-6 13,-1-13,7 14,7-14,-20 0,6 0,1 0,-8 0,8 0,-1 0,1 0,-8 0,21 0,-20-7,6 7,7 0,-6 0,-1 0,1 0,-8-13,8 13,-1 0,7 0,7 0,-20 0,6 0,1 0,-8 0,21 0,-13 0,-8 0,8 0,-1 0,-6 0,6 0,1 0,-8 0,8-7,-1 7,7-14,-6 14,6 0,7-13,-14 13,7-13,0 6,-6 7,-1 0,-6 0,6-13,1 13,-1 0,-6 0,6 0,1-14,-7 14,6 0,0 0,1 0,-8 0,21 7,-7-7,-6 13,-7-13,6 0,14 7,6 6,-26 1,20-1,-14-13,-6 0,20 0,-20 7,6-7,0 13,1-13,-7 0,6 0,0 0,-6 0,6 0,8 0,5 14,-5-14,12 6,14-6,-13 0,-21 14,21-14,12 13,-32-13,6 7,7-7,27 0,-21 13,-20-13,14 14,-7-14,1 0,-8 0,7 0,-6 0,-1 0,0 0,-6-7,6-6,1 6,-14-6,7 13,6-14,0 14,-13-7,14 7,-14-13,7 13,-7-13,13 13,0 0,-6 0,7 0,-1 0,-6 0,6 0,0 0,-13 6,14-6,-7 0,6 0,0 0,-6 0,7 0,-1 0,0 0,-6 0,7 0,-1 0,-6 14,19-14,-19 0,7 0,-1 0,0 0,-6 0,7 0,-1 0,-6 0,-7-7,13 7,1-13,-1 13,-6 0,6 0,-13-7,13 7,-6-14,7 14,-1 0,-13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15731.1 6164.01,'6'0,"1"0,6 0,1 0,-7 0,19 0,-5 0,5 0,-19 0,20 0,-7 0,-7 0,8 0,-8 0,7 0,-7 0,8 0,-8-13,0 13,8 0,5 0,-19 0,7 0,-1 0,0 0,-6 0,20 0,-20 0,6 0,0 0,-6 0,7 0,12 0,-19 0,7 0,-1 0,-6 0,6 0,0 0,1 0,-7 0,6 0,0 0,8 0,-8 0,-6 0,6 0,1 0,-1 0,-6 0,6 0,0 0,-6 0,7 0,-1 0,0 0,-6 0,7 0,-14-14,13 14,-6 0,6 0,1 0,-1 0,-6 0,6 0,0 0,-13-13,0 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2657.09 6587.01,'13'0,"21"0,-1 0,-13 0,-6 0,-1 0,21 0,-34 7,6-7,8 0,-1 0,7 0,-6 0,-1 6,7-6,-6 0,6 14,7-14,-21 0,8 0,6 0,-7 0,1 0,6 0,7 0,6 13,-13-13,7 0,-20 0,6 0,1 0,6 0,7 0,-7 0,0 7,7-7,-7 0,7 0,-7 0,-7 0,-6 0,20 0,-14 0,-6 0,6 0,7 0,7 0,-13 0,-8 0,8 0,-1 0,21 0,-28 0,21 0,-7 0,-6 0,6 0,-7 0,14 0,-7 0,-6 0,-8 0,8 0,-1-14,7 14,7 0,-27-13,20 13,-6 0,6 0,7 0,-7 0,-7 0,-6 0,6-7,1 7,6 0,7 0,-21-13,8 13,6 0,7 0,-14 0,7 0,0 0,-6 0,13 0,-7 0,0 0,7 0,-7 0,7 0,-7 0,0 0,-7 0,1 0,-1 0,-6 0,6 0,1 0,-8 0,8 0,-1 0,-6 0,6 0,14 0,-20 0,6 0,1 0,-7 0,19 0,-12 0,6 0,0 7,-7-7,1 0,-7 0,6 0,0 0,1 0,-7 0,-7 6,13-6,0 0,-6 0,6 0,1 0,-1 14,-6-14,6 0,1 0,-7 0,6 0,0 0,1 0,-7 0,6 0,0 0,-6 0,6 0,1 0,-14 13,7-13,6 0,0 0,1 0,-7 7,6-7,7 0,-6 0,12 0,-19 13,6-13,8 0,-8 0,0 0,-6 14,7-14,-1 0,0 0,-6 0,6 0,1 0,-7 0,19 0,-12 13,6-13,-7 0,8 7,-1-7,-7 0,14 0,-20 0,6 0,0 0,-6 0,7 0,12 0,-5 13,-8-13,-6 0,6 0,0 0,-6 0,7 0,-1 0,0 0,-6 0,7 0,-1 0,-6 0,6 0,1 0,-1 0,-6 0,6 0,0 0,-6 0,7 0,12 0,-19 0,7 0,-1 0,-6 0,6 0,1 0,-8 0,8 0,-1 0,0 0,-6 0,7 0,-1 0,-6 0,6 0,1 0,-1 0,-6 0,20 0,-7 0,0 0,7 0,-7 0,7 0,-7 0,-7 0,1 0,-8 0,8 0,-1 0,-6 0,6 0,1 0,-8 0,8 0,-1 0,7 0,-6 0,-1 0,-6 0,20 0,-7 0,-7 0,1 0,6 14,-7-14,-6 0,20 0,-14 0,-6 0,20 0,-21 0,21 0,-13 0,6 0,0 0,-7 0,1 0,-1 0,-6 0,6 0,1 0,6 0,-7 0,-6 0,20 0,-14 0,-6 6,6-6,1 0,-8 0,8 0,-1 0,1 0,-8 0,21 14,-20-14,6 0,7 0,-6 0,-1 0,1 0,-8 0,8 0,6 0,-7 0,14 0,-20 0,20 0,-21 0,21 0,-20 0,6 0,14 0,-7 0,-6 0,-8 0,8 0,-1 0,7 0,-6 0,6 0,7 0,-21-7,8 7,-1 0,1 0,6 0,0 0,7 0,-14 0,7 0,14 0,-21 0,7 0,-6 0,-1 0,-6 0,6 0,7 0,7 0,-13 0,-8 0,8 0,-1 0,-6 0,20 0,-27-7,13 7,-6 0,6 0,7 0,-6 0,6 0,-7 0,14 0,-7 0,1 0,-8 0,14 0,6 0,-13 0,14 0,0 0,-8 0,-6 0,7 0,-7 0,-6 0,-7 0,6 0,0 0,-6 0,7 0,-1 0,0 0,7 0,1 0,-8 0,14 0,-20 0,26 0,-6 0,-7 0,7 0,-7 0,-7 0,8 0,5 0,-6 0,1 0,5 0,-12 0,-7 0,19 0,-19 0,20 0,-7 0,-7 0,1 0,-7 0,6 0,7 0,7 0,-7 0,7 0,-7 0,0 0,7 0,-14 0,8 0,12 0,-19 0,6 0,13 0,-6 0,-7 0,7 0,-7 14,-6-14,6 0,6 13,-5-13,-8 0,7 0,7 0,-20 0,6 0,1 0,6 7,0-7,7 0,-7 13,7-13,-7 0,7 0,-7 0,-7 0,0 0,8 0,-1 14,-7-14,14 0,-7 13,0-13,7 0,-7 0,7 0,-20 0,6 0,7 7,-6-7,-1 0,7 0,-6 0,-1 0,7 0,-6 0,6 0,-7 0,1 0,6 0,0 0,7 0,-7 0,7 0,-21 13,8-13,6 0,7 0,6 0,-19 0,-8 0,21 0,-7 0,7 0,-7 0,-6 0,6 0,-7 0,1 0,-8 0,8 0,6 0,-7 0,1 0,-1 0,7 0,0 0,-6 0,-1 0,1 0,-8 0,8 0,-1-7,-6 7,20 0,-21 0,8 0,-1 0,1 0,-8-6,8 6,-1 0,-6 0,6-14,1 14,-1 0,-6 0,-7-13,13 13,-13-13,14 13,-14-7,6 7,-6-14,14 14,-14-13,13 13,-6 0,-7-7,13 7,1 0,-1 0,-6-13,6 13,1 0,-8 0,-6-14,14 14,-1 0,1 0,-8 0,8 0,-1 0,-6 0,6 0,1 0,-8 0,8 0,-1 0,1 0,-8 0,8 0,-1 0,-13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12873.1 7855.01,'-13'0,"6"0,-7 0,1 0,6 0,-6 0,-21 0,21 0,-1 0,-19 0,-21 0,41 0,-21-14,-13 14,14-6,-1 6,21 0,-1 0,8 0,-8 0,1 0,0 0,6 0,-7 0,1 0,6 0,7-14,-13 14,-1 0,14-13,-6 13,-8 0,14-14,0 8,0-8,-13 1,13 6,0-6,0-1,0 1,0 6,0-6,0-1,7 14,-7-6,13-8,-6 14,-7-13,13 13,1 0,-8 0,-6-7,14 7,-1 0,-6 0,6-13,1 13,6 0,7 0,-7 0,-7 0,7 0,-6-14,-1 14,-6 0,6 0,1 0,-8 0,8 0,-1 7,1-7,6 0,0 0,-7 0,1 0,-1 0,-6 0,6 0,-13 13,0-6,0 6,0 1,0-7,0 19,0-19,0 20,14-14,-14 7,0 1,0-8,0 0,0 1,-7-14,7 7,0-7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9116.09 6278.01,'-13'0,"6"0,-6 0,-1 0,8 0,-8 0,1 0,6 0,-6 0,-1 0,1 0,13 14,-7-14,-6 0,-1 0,14 13,-6-13,6 14,-14-14,1 0,-1 0,14 6,-6-6,6 14,-14-14,1 0,13 13,-7-13,-6 0,13 7,0 6,-14-13,8 0,6 14,0-1,-14-13,14 7,-13-7,13 13,-14-13,14 14,0-8,0 8,0-1,-6-13,6 13,0-6,0 7,-14-14,14 13,0-6,0 6,0 1,0-8,0 8,7-1,-7 1,0-8,7-6,-7 14,0-1,13-13,-13 7,14 6,-14 1,13-14,-13 13,7-13,-7 7,0 6,13-13,-13 14,14-14,-14 6,6-6,8 0,-1 0,-13 14,7-14,-7 13,13-13,1 0,-1 0,-6 0,6 0,1 0,-8 0,8 0,-1 0,1 0,-8 0,8 0,-1 0,-6 0,6 0,1 0,-8 0,8 0,-1 0,1 0,-14-7,6 7,8 0,-1 0,-6 0,6 0,-13-13,14 13,-1 0,-6-7,6 7,-13-13,14 13,-14-14,6 14,-6-6,14 6,-14-14,0 1,13 13,-13-14,0 8,0-8,0 1,0 6,0-6,0-1,0 1,0 6,0-6,0-1,0 8,0-8,0 1,0 6,0-6,0-1,-7 14,7-13,0 6,-13 7,13-13,0-1,-7 14,7-6,-13 6,13-14,-14 14,8-13,-8 13,14-14,-13 14,0 0,13-6,-7 6,7-14,-14 14,1 0,13-13,-7 13,-6 0,13-7,-14 7,14-13,-13 13,6 0,7-14,-13 14,13-13,-14 13,8 0,-8 0,14-7,-13 7,6 0,7-13,-13 13,-1 0,1 0,6 0,-6 0,13-14,-14 14,8 0,-8 0,1 0,13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12397.1 7083.01,'6'0,"1"0,7 0,-1 0,-6 0,6 0,14 0,-7 14,0-14,20 0,-6 13,-1-13,14 0,-40 0,20 0,6 13,-19-13,19 0,-12 0,-8 0,7 0,-6 0,19 0,-13 7,-6-7,12 14,-19-14,7 0,-1 0,-6 0,20 0,-7 0,-7 0,0 0,-6 0,7 0,-1 0,-6 0,6 0,1 0,6 0,-7 0,1 0,-8 0,8 0,-1 0,0 0,-6 0,7-7,-1 7,-6 0,6 0,1 0,6 0,-7-7,1 7,-8 0,8 0,-1 0,7 0,-6 0,-1 0,7 0,-6 0,-8 0,8 0,-1 0,1 0,-8 0,8 0,-1 0,-6 0,6 0,7 0,7 0,-13 0,-8 0,8 0,-1 0,-6 0,6 0,1 0,-1 0,-6 0,6 0,1 0,-8 0,8 0,-1 0,-6 0,6 0,1 0,-1 0,7 0,-6 0,-8 0,8 0,-1 0,1 0,-8 0,8 0,-1 0,-6 0,6 0,1 0,-8 0,8 0,-1 0,1 0,-8 0,8 0,-1 0,-6 0,20 0,-14 0,-6 0,6 0,1 0,-8 0,8 0,-1 0,-6 0,6 0,-13-13,14 13,6 0,-7 0,1 0,6 0,7 0,-7 0,-7 0,-6 0,6 0,14 0,-7 0,0 0,7-14,-20 14,6 0,1 0,-1 0,-6 0,6 0,1 0,-8 0,8 0,-1 0,1-13,-8 13,8 0,-1 0,-6 0,6 0,1 0,-8 0,8 0,-1 0,1 0,-8 0,8 0,-1 0,-6 0,6 0,1 0,-1 0,-6 0,6 0,1 0,-8 0,8 0,-1 0,-6 0,6 0,1 0,-1 0,-6 0,-7 7,13-7,1 0,-8 0,8 0,-1 0,1 0,-14 13,6-13,8 0,-1 0,-6 0,6 0,1 0,-7 0,-7 13,13-13,-13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2382.09 7553.01,'6'0,"-6"6,14-6,-8 0,8 14,19-7,-6 6,-20-13,20 13,6-6,-13-7,7 14,-20-14,6 0,14 13,-20-6,20-7,-21 0,8 0,-1 0,7 0,-6 13,-1-13,-6 0,6 0,1 0,-8 0,8 0,-1 0,1 0,-8 0,8 0,-1 0,7 0,-6 0,-8 0,21 0,-13 0,-8 0,8 0,-1-7,-6 7,6-6,1 6,-1 0,-6-14,6 14,-13-13,20 13,-6 0,-1-7,-6-6,6 13,1-14,-1 14,-6 0,6-6,7-8,-6 14,13-13,-21-1,8 14,-1-6,-6 6,6 0,1-14,-1 14,-13-13,7 13,6 0,1 0,-14-7,6 7,8 0,-14-13,13 13,-6 0,6 0,1 0,-1 0,-6 0,6 0,1 0,-7 0,6 0,0 0,1 6,-8-6,8 0,-14 7,13-7,-6 14,6-14,1 13,-7-13,6 7,0-7,1 13,-7-13,6 13,0-13,-13 14,7-14,6 0,1 0,-1 7,-6-7,6 13,1-13,-7 0,6 0,0 0,-13 13,21-13,-8 0,7 0,-7 0,1 0,-7 0,6 0,-13 7,13-7,1 0,-7 0,6 0,0 0,-6 0,7 0,-1 0,-6 0,-7-13,13 13,0 0,1 0,-7-14,6 14,0 0,-6-6,7 6,-1 0,0-14,-6 14,6-13,8 13,-8 0,0 0,1 0,-7-14,6 14,0 0,-6 0,7 0,-1 0,-6 0,6 0,0 0,1 0,-7 0,6 7,7 6,-6-13,12 14,-19-14,7 7,-1-7,-6 13,6-13,0 0,-13 13,7-13,-7 7,14-7,-1 0,0 0,-6 0,-7 14,14-14,-1 0,-6 0,6 0,1 0,-1 0,-6 0,6 0,0 0,-6-7,7 7,-1 0,-13-7,20 7,-6 0,-1 0,7 0,0 0,-6 0,-1 0,0 0,-6 0,7 0,-1 0,-6 0,6 0,1 0,-8 0,8 0,-1 0,1 0,-8 0,8 0,-1 14,-6-14,6 0,1 0,-1 13,7-6,-6-7,-8 0,21 13,-13-13,-8 0,8 0,-1 0,-6 0,-7-7,13 7,1 0,-8-6,8 6,-1 0,1-14,-8 14,-6-13,14 13,-1 0,-6-7,6 7,-13-13,14 13,-1 0,-13-14,7 14,-7-6,13 6,1 0,-8 0,8 0,-1 0,-6 0,6 0,1 0,-1 0,-6 0,-7 13,13-13,-13 13,14-13,-8 0,-6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8996.09 3971.01,'6'0,"8"0,6 0,27 0,-27 0,-7 0,8 0,5 0,-19 0,20 0,-7-14,-7 14,1 0,-7 0,6 0,-13 7,13 0,-6-7,-7 13,14-13,-1 14,0-14,-6 0,-7 13,14-13,-1 0,-6 0,6 0,0-7,1 7,-14-13,7 13,6 0,0-14,-6 14,-7-6,14 6,12-14,-19 14,20 0,-20-13,6 13,0 0,-6 0,7 0,-1 0,0 0,21 0,-27 0,33 0,-20 7,0-7,-6 0,-1 0,-6 0,6 0,14-7,-20 7,19 0,-19 0,7 0,-1 0,7 0,-6 7,6-7,-7 0,1 0,-8 0,8 0,-14 13,13-13,0 0,8 0,-8 0,-6 0,6 0,1 0,-1 0,7 0,-6 0,-8-7,8 7,-14-13,13 13,-6 0,6-7,1 7,-1-13,7 13,-6 0,-8-14,8 14,-1 0,1 0,-8 0,8 0,-1 0,-6 0,6 0,1 0,-1 0,-6 0,6 0,1 0,-8 0,8 0,-1 0,-6 0,-7-13,13 13,1-7,-1 7,-13-13,7 13,6 0,-13-14,14 14,-8 0,8 0,-1 0,1 0,-8 0,8 0,-1 0,-13-6,7 6,6 0,1 0,-8 0,-6-14,14 14,-14-13,13 13,-13-7,14 7,-14-13,6 13,-6-14,14 1,-1 6,-13-6,0-1,0 8,7 6,-7-14,0-13,0 21,0-8,0-6,-14 7,14-1,-13 14,6 0,7-6,-13 6,-1 0,1-14,6 14,-6 0,-1 0,14-13,-6 13,-8 0,-19-14,19 14,14-6,-13 6,-7 0,0 0,6 0,1-14,-7 14,-14-13,-13 13,34 0,-1 0,8 0,-8 0,1 0,-21 0,-13 0,41-7,-21 7,13 0,8 0,-8 0,1 0,6 0,-20 0,21 0,-21 0,13 0,8 0,-8 0,-19-13,19 13,1 0,6 0,-26 0,6 0,20 0,-20 0,14 0,-21 0,28 0,-8 0,-13 0,-6 0,13 0,0-14,-7 1,13 13,-6 0,7 0,6 0,-6 0,-1 0,14-7,-13 7,6 0,-20 0,21 0,-21 0,20 0,-20 0,7 0,7 0,-1 0,-6 0,-7 0,7 0,7 0,-7 0,6 0,1 0,6 0,-6 0,-7 0,6 0,-19 0,6 0,20 0,-6 0,-21 0,21 0,-1 0,8 0,-21 0,20 0,-6 0,-1 0,8 0,-21 0,13 0,8 0,-8 0,-6 0,7 0,-1 0,1 0,6-13,-6 13,-7 0,-7 0,20 0,-6 0,-1 0,1 0,6 0,7 6,-13-6,13 7,-14-7,14 14,-7-1,-6-13,13 13,-13-6,13 6,-14-13,8 14,-8-7,14 6,-13-13,13 13,-7 1,7-7,-13 19,-1-19,14 7,0-1,0 7,0-7,-7 1,7-7,0 6,0 0,0-6,0 7,0-1,0 0,0-6,0 7,14-14,-14 13,0-6,13-7,-6 13,-7 0,13-13,1 7,-7 7,19 12,-12-26,-14 7,6-7,8 14,-1-14,-6 13,6-13,1 0,-1 0,-6 0,-7-7,13 7,-13-13,14 13,-7 0,6 0,7 0,7 0,-14 0,21 0,-14 0,7 0,6 0,-13 0,-6 0,-14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13832.1 6137.01,'14'0,"-14"-6,13 6,0 0,-13-14,7 14,20 0,-7 0,-6 0,6 0,27 0,13 7,-26-7,12 7,8-7,-20 13,-1-13,28 14,-48-14,7 0,14 13,13-13,-7 7,-20-7,27 13,-13-13,-14 0,-7 0,14 0,-20 13,6-13,0 0,-6 0,7 0,19 7,1-7,-21 0,7 0,27 0,-20 0,-7 14,7-14,-7 0,-7 0,-6 0,7 0,-1 0,-6 0,6 0,14 0,-7 0,-7 0,8 0,-8 0,0 0,8 0,-8 0,-6 0,6 0,1 0,6 0,6 0,-5 0,-1 0,-7 0,14 0,-7 0,0 0,-6 0,-1 0,-6 0,6 0,14 0,-7 0,0 0,7 13,-7-13,7 0,-20 0,20 0,-7 0,-7 0,1 0,-8 0,21 0,-20 0,6 0,1 0,-1 0,-6 0,6 0,1 0,-8 0,8 0,-1 0,1 0,6 0,-7 0,-6 0,6 0,7 0,7 0,7 0,-1 0,-19 0,6 0,7 0,-7 0,-7 0,21 0,-1 0,1 0,-21 0,7 0,7 0,-20 13,20-13,-7 0,-7 0,1 0,-8 0,8 0,6 0,-7 7,1-7,-1 0,-6 0,6 0,1 0,-8 0,8 0,13 0,-21 0,21 0,-20 0,20 0,-7 0,7 0,-7 0,-7 0,7 0,-6 0,6 0,7 0,6 0,1 0,-14 0,13 0,-6 0,7 0,-14 0,-7 0,1 0,-7 0,6 0,0 0,1 0,-8 0,8 0,-1 0,-6 0,6 0,1-13,-1 13,-6 0,6 0,1 0,-8 0,8 0,-1 0,-6 0,6 0,1 0,-14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2093.09 6647.01,'13'0,"1"0,-1 0,-6 0,6 0,1 0,-7 14,6-14,14 0,-20 0,6 0,0 0,-6 0,6 0,1 0,-7 0,6 0,0 0,1 0,-7 0,6 0,0 0,-6 0,7 0,-1 0,0 13,-6-13,6 0,1 0,-7 0,6 7,0-7,-6 0,7 0,-1 0,0 13,-6-13,7 0,-1 0,-6 0,-7 14,13-14,0 0,1 0,6 0,-7 6,-6-6,7 0,-1 0,-6 0,6 0,1 0,6 0,-7 0,0 0,8 0,-8 14,0-14,-6 0,7 0,-1 0,-6 0,6 0,1 0,-1 0,-6 0,6 0,0 0,-6 0,20 0,-20 0,6 0,1 0,-1 0,-6-7,6 7,0 0,-6 0,7 0,-1 0,0 0,-6-7,20 7,-20 0,6 0,1 0,-8 0,8 0,-1 0,0 0,8-13,-8 13,-6 0,6 0,1 0,-1 0,-6 0,-7-14,13 14,1 0,-8 0,8-6,-1 6,-6 0,6 0,1 0,-1 0,-6 0,20 0,-21 0,8 0,-1 0,1 0,-8 0,8 0,-1 0,-6 0,6 0,1 0,-8 0,8 0,-1 0,1 0,-8 0,21 0,-7 0,-6 0,-1 0,-6 0,6 0,1 0,-8 0,8 0,-1 0,1 0,6 0,-7 0,7 0,-6 0,-8 0,8 0,-1 0,1 0,-8 0,8 0,6 0,-7 0,14 0,-7 0,-6 0,-8 0,8 0,6 0,-7 0,1 0,6 0,7 0,-21 0,21 0,-13 0,-8 0,8 0,-1 0,-6 0,6 0,7 0,-6 0,-1 0,1 0,-8 0,8 0,-1 0,-6 0,6 0,1 0,-1 0,-6 0,6 0,1 0,-8 0,8 0,-1 0,-6 0,20 0,-14 0,-6 0,20 0,-7 0,-7 0,1 0,-8 0,21 0,-20 0,20 0,-14 0,-6 0,6 0,1 0,-8 0,8 0,-1 0,-6 0,6 0,1 0,-1-14,-6 14,6-13,1 13,-8 0,8 0,-1 0,1-14,-8 14,8 0,-1 0,-6 0,6-6,1 6,-7 0,6 0,0 0,1 0,-8 0,8 0,-1 0,-6 0,6 0,1 0,6 0,-7 0,8 0,-8 0,0 0,-6 0,6 0,1 0,-1 0,-6 0,6 0,1 0,-7 0,-7-14,13 14,0 0,-13-13,14 13,-8 0,8 0,-14-7,13 7,-6 0,6-13,1 13,-1-14,-6 14,6 0,1 0,-7-13,6 13,0 0,-6-7,6 7,-13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2006.63 6361.06,'7'0,"0"0,6 0,8 0,21 0,-22 0,-6 0,7 0,0 0,6 0,-13 0,-7 0,-7 6,14-6,7 0,-8 0,1 0,0 0,-7 0,7 0,7 0,-8 0,1 0,-14-13,7 13,7 0,0 0,0 0,-7 0,6 0,1 0,-7 0,7 7,14-7,-22 0,8 0,0 0,-7 6,7-6,0 0,-7 0,6 0,1 0,0 0,7 0,-7 0,-7 0,20 0,-6 0,-7 0,0 0,-7 0,6 0,-13 14,14-14,0 0,-7 0,7 0,0 0,6 0,-6 0,7 0,-7-7,0 7,6 0,1-7,7-6,-8 13,-6 0,0 0,-7 0,7 0,0 0,6 7,-6-7,7 0,-21 6,14-6,0 0,6 14,8-14,-28 14,7-14,7 0,0 0,-14 7,7-7,20 0,-27 14,7-14,7 0,0 0,0 0,-7 0,20 0,-20 0,7 0,0 0,0 0,-7 0,-7-7,13 7,1 0,-7 0,7 0,0 0,-7 0,6 0,1 0,0 0,-7 0,7 0,0 0,-7 0,6 0,1 0,0 0,7 0,0 0,6 0,8 0,-14 0,6 0,-6 7,7-7,-21 0,20 0,-20 0,7 0,0 0,7 0,6 0,-6 0,0 0,-8 0,15 0,-21 14,7-14,7 0,6 0,-13 0,-7 0,21 0,-8 0,15 0,0 0,-1 0,8 0,-1 0,-13 0,-7 0,-8 0,1 0,-7 0,7 0,0 0,6 0,-6 0,0-7,-7 7,28 0,6 0,-20 0,0 0,6 0,-20 0,21 0,-14 0,-7 0,6 0,1 0,-7 0,21 0,-7 0,13 0,-20 0,0 0,7 0,27 0,-14 0,1 7,-7-7,-21 0,6 0,1 0,-7 0,7 0,0 0,7 13,6-13,-6 0,7 0,13 7,-27-7,21 14,-1-14,-6 0,-21 0,6 14,1-14,0 0,-7 0,7 7,0-7,-7 0,6 0,15 0,-21 0,7 0,20 0,-20 0,-7 0,7 0,14 0,-21 0,6 0,8 0,7 0,-7 14,6-14,-6 0,-7 0,7 0,13 0,-6 0,6 0,-13 0,7 0,-8 0,1 0,-7 0,0 0,7 0,-8 0,1 0,-7-7,7 7,0 0,-14-7,14 7,-7 0,6-14,1 14,7-14,-7 14,0 0,-7 0,6 0,1 0,-7 0,7 0,7-7,-7 7,-1 0,1 0,-7 0,7 0,-14-13,14 13,-7 0,-7-14,13 14,1 0,0 0,-14-14,7 14,7 0,-14-7,14 7,-7 0,-7-14,13 14,-13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5474.09 3186.01,'7'0,"6"0,0 0,-6 0,7 0,-1 0,-6 0,6 0,1 0,-1 0,-6 0,6 0,1 0,-8 0,21 0,-14 0,-6 0,7 0,6 0,-7 0,1 0,-8 0,21 0,-13 0,-8 0,8 0,-1 0,-6 0,6 0,1 0,-1 0,-6 0,6 0,1 0,-8 0,8 0,-1 0,-6 0,6 0,1 0,-1 0,-6 0,6 0,1 0,6 0,-7 0,1 0,-8 7,8-7,6 0,-7 0,1 0,6 0,-7 0,1 0,-8 0,8 0,-1 0,-6 0,6 0,1 0,-1 0,-6 0,6 0,1 0,-8 0,8 0,-1 0,-6 0,6 0,1 0,-1 0,-6 0,6 6,7-6,-6 0,-1 0,1 0,6 0,-7 0,7 0,-6 0,-1 0,-6 0,6 0,1 0,6 0,-7 0,-6 0,6 0,1 0,-1 0,-6 0,6 0,1 14,-8-14,8 0,13 0,-7 13,-7-13,7 0,0 0,-6 0,-1 13,7-13,7 0,-20 0,20 0,-14 7,-6-7,6 0,7 14,7-14,-7 0,-6 0,6 13,-7-13,1 0,-8 0,8 0,-1 0,1 0,-8 0,8 7,-1-7,-6 0,6 0,1 0,-7 0,6 13,0-13,1 0,-8 0,8 0,-1 0,-6 0,6 0,1 0,-1 0,-6 0,6 0,1 0,-8 0,8 0,-1 0,1 0,-8 0,8 0,-1 0,-6 0,6 0,1 0,-7 0,6 0,0 0,1 0,6 0,-7 0,-6 0,6 0,1 0,-1 14,-6-14,6 0,1 0,-7 0,6 0,0 0,-6 0,6 0,1 0,-1 0,-13 6,7-6,6 0,1 0,-7 0,6 0,0 0,1 0,-7 0,6 0,0 0,-6 0,6 0,1 0,6 0,-7 0,1 0,-7 0,6 0,0 0,-6 0,7 0,-1 0,0 0,-6 0,6 0,1 0,-7 0,6 0,0 0,1 0,-7 0,6 0,0 0,-6 0,7 0,-1 0,-6 0,6 0,0 0,1 0,-14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8573.09 3166.01,'7'0,"6"0,-6 0,6 0,7 0,14 0,-7 0,-14 0,7 0,14 0,-21 0,21 0,-14 0,-7 0,1 0,19 13,-19-13,-8 0,8 0,-1 0,-6 0,20 14,-7-14,-7 0,8 0,-8 6,0-6,7 0,14 0,-21 14,1-14,6 0,7 0,-7 13,-7-13,-6 0,6 0,1 0,6 13,-7-13,8 0,-8 0,7 0,-6 0,12 0,-19 0,20 0,-20 0,6 0,0 0,1 0,-7 0,6 7,7-7,-7 0,1 0,-7 0,6 0,0 0,8 14,-8-14,7 0,-6 0,-1 0,0 0,-6 0,6 0,1 0,6 13,-7-13,8 0,5 0,-19 0,7 0,6 7,-7-7,0 0,8 0,5 0,-5 0,-8 13,7-13,7 0,-20 0,19 0,-19 0,7 0,-1 0,0 0,-6 0,7 0,-1 0,-6 0,6 0,1 0,6 0,-7-7,7 7,-6 0,6 0,7 0,-14 0,21 0,-28 0,8 0,-1 0,0 0,-6 0,7 0,-1 0,-6 0,6 0,1 0,-8 0,8 0,-1 0,1 0,-8 0,8 0,-1 0,-6 0,6 0,1 0,-1 0,-6 0,6 0,1 0,-8 0,8 0,-1 0,-6 0,6 0,1 0,-1 0,-6 0,6 0,1-6,-8 6,21 0,-13 0,-8 0,8 0,-1 0,-6 0,6 0,1 0,-1 0,-6 0,6 0,1 0,-14-14,6 14,8 0,-1 0,-6 0,6 0,1 0,-1 0,-13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12195.1 4286.01,'-13'0,"0"0,-1 0,7 0,-6 0,0 0,6 0,-6 0,-1 0,1 0,-21-7,27-6,-19 13,19-7,-20 7,14-13,-7 13,6 0,7 0,-19-14,5 14,8 0,0 0,6 0,-7 0,1 0,0 0,6 0,-6 0,-1 0,7 0,-6 0,0 0,6 0,7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14315.1 7761.01,'0'6,"-7"-6,-6 0,6 0,-6 0,0 0,-1 14,7-14,-6 0,-7 7,-7 6,7 0,-7 1,7-14,0 0,-7 7,7-7,6 0,-6 0,7 0,-7 0,-7 0,14 0,-21 0,27-14,-6 14,-1 0,1 0,-7 0,0 0,-7 0,7 0,6 0,14-13,-13 13,13-14,-7 8,7-8,-13 1,13 6,0-6,0-14,0 20,0-6,0-1,7 14,-7-6,6 6,8 0,-14-14,0 1,13 13,-6 0,-7-7,13 7,1 0,-14-13,13 13,-6 0,6-14,1 14,-8 0,8 0,13 0,-7 0,13 0,-19 0,-1 0,-6 0,-7-13,27 13,-21 0,8 0,6 0,7 0,-14-7,-6 7,6 0,1 0,-8 0,21 0,-7 0,-6 0,-1 0,-6 0,6 0,1 0,-8 0,-6 13,14-13,-1 0,-13 14,14-14,-14 13,0-6,6 6,-6 1,0-7,0 6,0 0,0-6,0 6,0 1,0-1,0-6,0-7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2374.01,'14'0,"-1"0,-6 0,6 0,1 0,-1 0,-6 0,6-13,7 13,27 0,-33 0,33 0,-41 6,8-6,33 7,-34-7,-6 0,20 0,6 14,-19-1,-8-13,8 0,-1 0,-6 7,6-7,1 0,-1 0,-6 0,6 0,1 0,-8 0,8-14,-1 14,7 0,-6 0,6 0,-7 0,1 0,6 0,-7 0,1 0,-8 0,21 0,-20 0,6 0,1 0,-1 0,-6 0,6 0,1 0,-8 0,8 0,-14-13,13 13,-6 0,-7-7,13 7,1 0,-1 0,-6 0,-7-13,13 13,1-14,-8 14,8 0,-14-6,13 6,-13-14,14 14,-14-13,6 13,8-14,-14 8,13 6,-13-14,7 14,-7-13,13 13,1-7,-14-6,13 13,-13-14,0 1,0 6,0-6,7 13,-7-14,0 8,0-8,0 1,0 6,0-6,-14 13,14-14,-13 14,0-13,6 13,7-7,-14 7,1 0,6-13,-6 13,0-14,-8 8,21-8,-13 14,0-13,6 13,7-14,-14 8,1 6,-7-14,6 14,1 0,-7 0,7 0,6 0,-7 0,1 0,0 0,6-13,-7 13,1 0,6 0,-6 0,0 0,-1 0,7 0,-6 0,0 0,6 0,-7 0,-6 7,-7-7,14 0,6 0,-6 0,13 13,-13-13,6 0,-7 0,1 0,0 0,6 0,7 7,-14-7,1 0,6 0,-20 0,21 0,-8 0,-12 0,5 0,1 0,7 0,-1 0,-6 0,7 0,-7 0,6 0,1 0,6 0,-6 0,-1 0,1 0,-21 13,14-13,7 0,-1 0,8 0,-8 0,1 0,6 0,-6 0,-1 0,14 13,-13-13,6 0,7 14,-13-14,-1 0,8 0,-8 7,1-7,13 13,-7-13,-6 0,-1 0,1 0,13 13,-7-13,7 7,-13-7,13 14,0-1,-14-13,14 13,0-6,0 6,0 1,0-7,0 6,7 0,-7-6,14-7,-14 14,0-1,6 0,8-13,-14 7,0 7,13-14,-13 13,13-13,-13 7,7-7,7 0,-14 13,13-13,-13 13,7 1,6-14,-13 7,14-7,-14 13,6-13,8 0,-1 13,1-6,-8-7,8 0,-14 14,13-14,-13 13,7-13,6 7,1-7,-1 0,-6 13,6-13,7 14,7-14,-7 0,-6 0,-1 0,-6 0,-7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7627.09 355.006,'-6'0,"-8"0,1 0,6 0,-6 0,-1 0,7 0,-6 0,-7 0,-20 0,6 0,27 0,-19 0,12-13,7 13,-6 0,0 0,6 0,-20 0,7 0,-7 0,20 0,-6 0,-7 0,-7 0,14 0,6 0,-6 0,-1 0,-6 0,7 0,-1 0,-6 0,7 0,6 0,-7 0,1 0,6 0,-6 0,0 0,-1 0,7 0,-6 0,0 0,-8 0,-12 0,6 0,20 0,-6 0,0 0,6 0,-7 0,1 0,0 0,6 0,-7 0,1 0,-7 0,6 0,1 0,6 0,-26 0,6 0,7 0,-7 0,20-14,-6 14,-1 0,8 0,-8 0,-12 0,19 0,-7 0,1 0,6 0,-6 0,-1 0,8 0,-8 7,1-7,-1 0,14 13,-6-13,-8 0,1 0,13 7,-7-7,-6 0,13 13,-14-13,1 14,13-1,-7-13,7 7,0 6,0 1,0-7,-13-7,13 13,0 0,0 7,0-6,0 6,0-7,0 1,0-7,0 6,0 0,0 1,7-14,-7 7,6-7,8 13,13-13,-21 13,21-6,-20-7,6 13,1-13,-1 0,-6 14,6-14,1 0,-8 0,8 13,-1-13,7 0,-6 0,-1 0,7 0,0 0,-6 0,-1 0,1 0,-8 7,21-7,-20 13,6-13,-13 14,14-14,-8 0,-6 7,14-7,-1 0,1 13,-8-13,21 0,-20 13,6-13,1 0,6 0,-7 0,1 0,-8 0,8 0,-1 0,-6 0,6 0,14 0,-20 0,6 0,1 0,-8 0,8 0,-1 0,1 0,-8 0,28-6,-21 6,21-14,-21 14,1 0,-8 0,8 0,-1 0,-6 0,6 0,1 0,-1 0,-6 0,6 0,1 0,-8 0,21 0,-7 0,-6 0,6 0,-7-6,7 6,7 0,-13 0,-8 0,8-14,-1 14,-6 0,6 0,1 0,-1-13,7 6,-20-6,14 13,-8-14,8 14,-14-13,13 6,7-6,-20-7,14 20,-1-27,-6 13,-7 8,13 6,-13-14,14 1,-14 6,0-6,6 13,-6-14,14 14,-14-7,0-6,13 13,-13-13,0-1,14 14,-14-6,0-8,6 14,-6-13,0 6,0-6,0-1,0 1,0 6,0-6,0-1,0 7,0-6,0 0,0 6,0-6,-13 13,0-14,-1 1,7 13,-6 0,0 0,6 0,-6 0,13 6,-14-6,21 0,6 0,-13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13779.1 5728.01,'6'0,"8"0,-8 0,8 0,-14 7,13-7,-6 0,6 0,1 0,-1 0,-6 0,6 0,1 0,-8 0,8 0,-1 0,21 0,-21 0,-6 0,6 0,1 0,-8 0,8 0,-1 0,1 0,-8 0,8 0,-1-7,-6 7,6 0,1 0,-1 0,-6 0,6 0,1 0,-8 0,8 0,-1 0,1 0,-8 0,8 0,-1 0,-6 7,40 0,-34-7,1 0,6 13,0-13,20 13,-33-13,6 0,1 0,-8 0,8 0,-1 0,-6 0,-7-6,13 6,1 0,-1-14,-6 14,6 0,1 0,-14-6,7 6,6 0,0 0,1 0,-8-14,8 14,-1 0,-6 0,6 0,1 0,-7 0,6 0,14 0,-27 7,7-7,19 0,-6 0,-6 7,6-7,7 0,-7 13,-7-13,-6 0,-7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2697.09 6104.01,'13'0,"1"0,-8 0,8 0,-1 0,7 0,7 0,7 0,-14 0,-7 0,1 0,-8 0,8 0,-1 0,7 0,-6 0,-8 0,8 0,-1 0,1 0,-8 0,8 0,-1 0,-6 0,6 0,1 0,-14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3797.09 6285.01,'7'0,"6"0,-6 7,6-7,1 6,-1-6,-6 0,26 14,-19-1,-1-13,1 0,-8 0,8 0,-1 0,-6 0,-7 7,13-7,7 0,-6 0,13 0,-21 0,21 0,-20 0,20 0,-14 0,7 0,-6 0,6 0,7 0,-7 0,0 0,-7-13,1 13,-8 0,8 0,-1 0,1 0,6 0,0 0,20 0,-33 0,6 0,7 0,-6 0,6 0,-7 0,1 0,-1 0,-6 0,6 0,1 0,-8 0,8 0,-1 0,1 0,-14 6,20-6,0 0,-20 7,13-7,1 0,6 0,-7 0,1 0,-8 0,8 13,-1-13,-6 0,6 0,1 0,-1 0,-6 0,6 0,1 0,6 0,-7 0,-6 0,6 0,14 14,7-14,-28 0,21 0,-13 0,-8 0,8 0,-1 0,-13-7,7 7,6 0,1-13,-1 13,-6 0,20-7,-21 7,8-13,-1 13,7 0,-6 0,-1 0,-6 0,-7 6,13-6,1 7,-8-7,8 13,-1-13,1 14,-8-1,8-13,-14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8204.09 6312.01,'0'-7,"7"7,0 0,6 0,-13-13,13 13,-6 0,7 0,-1 0,-13-14,20 14,-7 0,1-6,-7 6,6 0,0 0,-6 0,7 13,-1-13,-13 13,13-13,-6 7,6-7,1 14,-7-14,6 0,0 13,8-13,-8 7,7-7,7 13,-20-13,6 0,0 0,1 0,-7 0,-7-7,13 7,-13-6,13 6,-13-14,7 14,-7-13,14 13,-1 0,0 0,-6-7,7 7,-1 0,-6 0,19 0,-12 0,-7 0,6 0,0 0,-6 0,7 0,-1 0,-6 0,6 0,1 0,-1 0,-6 0,6 0,0 0,-13 14,7-14,7 0,-1 0,0 0,-13-7,7 7,-7-7,14 7,-1 0,-13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7520.09 4829.01,'13'-13,"1"13,-8-14,8 14,-1 0,1 0,-8 0,8 0,-1 0,-6 0,20 0,-14 0,-6-6,6 6,1 0,-8 0,8 0,-1-14,-6 14,6 0,1 0,-1 0,-6 0,6 0,1 0,-8 0,8 0,-1 0,1 0,-8 0,8 0,-1 0,-6 0,6 0,8 0,-8 0,0 0,1 0,-8 0,8 0,-1 0,-6 0,6 0,1 0,-1 0,-6 0,6 0,1 0,-7 0,6 0,0 0,-6 0,-7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2650.09 4789.01,'-14'0,"14"7,-13-7,-7 0,6 13,1-13,13 14,-7-14,-6 0,13 6,-13-6,6 0,7 14,-14-14,14 13,-13-13,13 7,0 6,-13-13,13 14,0-1,0-6,0 6,0 1,6-8,-6 8,0-1,14-6,-1 6,-13 1,7-14,-7 13,13-13,-13 7,14-7,-14 13,6-13,-6 14,0-8,14-6,-14 14,13-14,1 13,-8-13,8 0,-14 14,13-14,-13 6,7-6,-7 14,13-14,1 13,-1-13,-13 7,7-7,6 0,1 13,-8-13,8 0,6 14,7-14,-14 0,-6 6,6-6,1 0,-8 0,8 0,-1 0,1 0,-8 0,8 0,-1 0,-6 0,20 0,-21 0,21 0,7 0,-14 0,7 0,-14 0,-6 0,6 0,1 0,-8 0,8 0,-1 0,-6 0,6 0,-13 14,27-14,-7 0,0 0,-20 13,14-13,-1 0,1 0,-8 0,8 0,-1 0,-6 0,6 0,1 0,-8 0,8-6,-1 6,1 0,-14-14,6 14,8 0,6-7,-7 7,1 0,6-13,-7 0,1 13,-8-7,8 7,-1-14,-13 1,14 13,-14-7,6 7,8 0,-14-13,0 0,13 13,-13-14,0 7,7 7,-7-13,0 0,0 6,13 7,-13-14,0 1,0 0,0 6,0-7,0 1,0 6,-6 7,-1-13,-6 0,-1 13,7-7,-6 7,13-14,-13 14,-1 0,-6-13,7 0,6 13,-6 0,-14-7,20 7,-6 0,-1-14,7 14,-6 0,0 0,-1 0,14-13,-7 13,-19 0,6 0,6-7,7 7,-19 0,5 0,8 0,0 0,6 0,-7 0,-19 0,20 0,-1 0,7 0,-19-13,5 13,8-14,0 14,6 0,-7 0,1 0,6 0,-19 0,-8-13,14 13,-14 0,8 0,12 0,7 0,-6 0,0 0,6 0,-7 0,1 0,0 0,6 0,-7 0,1 0,6 0,-6 7,0-7,6 0,-7 0,1 0,0 13,6-13,-7 0,1 0,6 0,-6 0,-1 0,1 0,6 14,-19-14,19 0,-7 0,1 0,0 0,6 0,-7 0,14 6,-13-6,6 0,-6 0,13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2536.09 6399.01,'0'-7,"7"7,-1 0,8 0,6 0,7 0,6 0,-13 0,14 0,-7 0,-14 0,7 0,-6 0,-8 0,8 0,-1-13,-6-1,6 8,1 6,-14-14,13 14,-6 0,-7-13,13 13,1 0,-8 0,-6-13,14 13,-1 0,1 0,-14-7,6 7,8-14,-1 14,-6 0,6 0,-13-13,14 13,-14-7,6 7,8-13,-14-1,13 14,-13-13,14 6,-8-6,-6-1,0 8,0-8,0 1,0 6,0-6,14-1,-14 1,0 6,13-6,-13-1,0 8,7 6,-7-14,13 14,-13-13,0-1,14 14,-14-6,0-8,13 1,-13 6,0-6,0-1,0 8,0-8,0 1,0-1,0 8,0-8,0 1,0 6,0-6,-7-1,-6 1,13 6,-13-6,6 13,7-14,-14 14,1 0,6 0,7-6,-13 6,-1 0,-6-14,-6 14,5-13,8 13,6 0,-6 0,-14 0,20-7,-6 7,0 0,-8 0,8 0,0 0,6 0,-7 0,1 0,6 0,-6 0,-1 0,8 0,-21 0,14 0,6 0,-7 0,1 0,6 0,-20 0,14 0,6 0,-20 0,21 0,-21 0,20 0,-6 0,-14 0,7 0,6 14,-6-14,7 0,-1 13,8-13,6 7,-14-7,1 13,6 1,-6-8,-1 8,1-1,6 0,-6-6,-1 7,8-14,6 13,-14-13,14 7,-13 6,6 21,7-21,-13-13,13 14,0-8,0 8,-14-1,14 7,0-6,0-1,0-6,0 20,0-21,0 8,0 13,0-21,0 8,7-14,-7 13,13-6,-6 6,-7 1,14-14,-1 6,-13 8,7-14,6 13,1-13,-8 14,8-14,-1 6,1-6,-8 14,8-14,-1 0,-6 13,6-13,1 7,-1-7,-6 13,6-13,1 14,-8-14,8 0,-1 0,1 13,-8-13,8 7,6-7,-7 0,1 0,-8 0,8 0,-1 0,1 0,-8 0,8 0,6 0,-7 0,14 0,-7 0,-6 0,-8 0,8 0,-1 0,-6 0,6 0,-13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11169.1 5795.01,'7'0,"6"0,1 0,-8 0,8 0,6 0,13 0,14 0,-13 14,-7-14,-7 0,-20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9599.09 1844.01,'0'-6,"7"6,0 0,6 0,1-14,-1 14,-6 0,6 0,1 0,6 0,-7 0,1 0,-8 0,8 0,-1 0,7 0,0-13,21 13,-41-14,33 14,-13 0,-6 0,-1 0,-6 0,6 0,1 0,-8 0,8 0,-1 7,1-7,-8 0,8 13,-1-13,7 14,-6-14,-8 0,8 0,-1 7,7 6,-6 0,6-6,7 20,-7-20,-7 6,21 14,-21-20,7 6,7 0,-7-13,-6 0,-8 0,8 0,-1-6,1 6,-8-14,8-6,-1 20,-13-13,0-1,7 14,6-6,1-8,-14 1,6 13,8 0,-14-7,13 7,1 0,-8 0,21-13,-7 13,7 0,-20 0,6 0,1 0,-8 0,8 0,-1 0,-6 6,6-6,1 7,-1-7,-6 13,20 1,-21-14,-6 7,27-7,-13 13,6-13,-7 0,-6 0,6 13,1-13,-1 0,-6 0,20-6,-7 6,0 0,-7 0,-13-14,14 14,-1 0,-6 0,20 0,-20 0,6 0,0 0,1 0,6 0,-7 0,-6 0,6 0,1 0,6 0,7 0,-20 0,19 0,-19 0,20 0,-14-6,-6-8,-7 1,13 6,1-6,-7-7,6-7,0 27,-13-14,7-6,7 0,-1-7,0 7,-13 7,0-1,7 8,-7-21,0 20,0-6,0-14,0 7,0-1,-13-5,-1 12,1-6,6 7,-6 6,-1 7,8 0,-8-13,-46-1,20 14,26 0,-53 0,54 0,-8 0,8 0,-47 0,-21 0,28 0,39 0,-33-13,40 13,-6-7,0 7,-8 0,-12-13,20 13,-21 0,0 0,21 0,0 0,-21 6,21-6,-41 7,41-7,-54 0,53 0,7 0,-66 0,66 0,-53 0,46 0,7 0,-53 0,13 0,40 0,-66 0,66 0,-7 0,1 0,6 0,-40 0,34 0,-21 0,21 0,-34 0,0 0,14 0,26 0,-27 0,-6 13,33-13,-40 0,47 14,-13-14,-21 13,21-13,6 0,-20 7,7 6,-13-13,6 0,20 14,-6-14,13 7,-14-7,1 0,6 0,7 13,-27-13,27 13,-20-13,20 14,-13-8,6-6,-6 14,-1-1,14-6,0 6,-13 1,13 6,0-7,0 8,0-8,0 7,0 20,0-20,0 1,7-8,6 14,-13-20,20 6,7 0,7-13,-1 7,-19-7,6 0,-7 0,-6 0,33 13,-20-13,-6 0,-14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7332.09 4474.01,'13'0,"1"0,382-27,-396 34,13-7,1 0,-1 13,168 68,-127-81,-41 0,1 0,-1 0,7 0,14 0,13-7,-27-7,7 14,-21-13,8 13,-14-7,13 7,1 0,-8 0,-6-13,27 13,-20-14,20 8,-21 6,8-14,13 14,6 0,-26 0,20 0,6 0,-19 0,-8 0,-6 7,14-7,-1 0,1 7,-8-7,8 13,-1-13,-13 14,7-14,6 0,1 0,-8 0,21 0,-7 0,-6 0,-1 0,-6 0,33 0,-6-7,6 7,-27-14,1 14,-1 0,-6 0,6 0,1 0,-8 0,8 0,-1 0,21 0,-14 0,7 0,-7 0,-7 7,1-7,-8 0,8 0,-14 14,13-14,-6 0,6 0,1 0,-1 0,-6 0,6 0,21 0,-14 0,20-7,-33 7,20-14,-21 14,8-6,-1 6,-13-14,14 14,-8 0,8 0,-1 0,-6 0,6 0,1 0,-1 0,-6 0,6 0,1 0,-8 0,-6 7,14-7,-1 0,-6 0,6 0,14 7,-7-7,-6 0,-8 0,8 0,19 13,-19-13,19 14,1-14,-1 6,-6-6,-20 14,6-14,1 0,-1 0,-6 0,6 0,1 0,-8 0,8 0,6-7,-7 7,14-7,-7-6,-6-1,-7 14,6 0,-13-6,13 6,1 0,-8 0,8 0,-1 0,-6 0,6 0,1 0,-7 0,6 0,0 0,-13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6675.09 2119.01,'13'0,"1"0,-8 0,34 0,-33 0,7 0,-1 7,7-7,27 0,-33 0,32 13,35 1,-74-14,6 0,1 0,19 0,27 0,-60 6,7-6,7 0,6 0,20 0,-20 0,-7 0,-6 0,20 0,-20 0,20 0,-14 0,-6 0,26 0,7 0,-6 0,-27 0,6 0,88 0,-74 0,6 0,-13 0,7 0,-14 0,-6 0,7 0,-1 0,7 0,-6 0,6 0,-7 0,7 14,-6-1,19-13,1 0,-7 7,-7-7,-7 0,-6 0,6 0,1 0,-1 0,-6 0,6 0,7 0,7 0,-13 0,6 0,13 0,1 0,-21 0,7 0,-6 0,-1 0,7 0,14 0,-21 0,1 0,-8 0,21 0,-7 0,27 0,-13 0,-21 0,1 0,-8 0,21 0,-20 0,33 0,-33 0,6 0,34 0,7 13,-7-13,-14 0,-6 0,-20 0,6 0,1 0,-8-6,8 6,-14-7,13 7,7 0,14-13,6-1,0 14,-26 0,-1 0,21 0,13-7,0 7,-41 0,8 0,-1 0,7 0,7 0,-7 0,-6 0,19 14,1-1,-21-13,-6 0,27 7,-21-7,20 0,-6 0,-7 0,-6 0,-7 0,6 0,0 0,1 0,6 0,0 0,20-13,-33 13,6 0,21-14,13 14,-34 0,7 0,14-7,-21 7,8 0,5-13,-19 13,6 0,-13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1914.2 8599.01,'0'-13,"0"-1,13 14,1 0,6-13,7 13,6-7,21-6,-20-1,12 14,-32-6,19 6,1 0,-7-14,-20 14,6 0,7 0,-7 0,1-13,6 13,-7-7,1 7,-7 0,6 0,0 0,1 0,-7 0,19 0,-19 0,6 0,14 0,-20 0,6 0,1 14,-7-14,19 13,-5-6,12 6,-20 1,8-8,-8-6,14 14,-20-14,-7 13,13-13,0 0,-6 14,7-14,-1 6,-6 8,6-14,0 0,1 13,-7-13,6 7,7-7,-6 0,-1 0,7 0,-6 0,6 0,6 0,-19 0,7 0,-1 0,21 0,-14 0,-7 0,0 0,1 0,-7 0,19 0,-19-14,20 14,-7-13,-6 6,-1 7,-6 0,6-13,0 13,-13-14,7 14,7 0,-1 0,7-13,-6 6,-1 7,7-13,7-1,-20 14,19 0,-5-6,-1-8,-7 14,1 0,-1 0,-6 0,6 0,1 0,19-13,-13 13,-6 0,-1 0,-6 0,6 0,7 0,7 0,-13 0,-8 0,21 0,-7 0,27 7,-33-7,19 13,1-13,13 7,6-7,-12 13,-8-13,-26 0,33 0,-20 0,14 14,-21-14,-6 0,6 0,14 6,-7-6,-6 0,-8 14,21-14,-13 0,-8 13,8-13,6 14,7-14,-14 0,7 6,0 8,14-14,-7 13,-14-13,21 7,-14 6,13 1,1-1,-21-13,1 7,-8-7,21 13,-13 1,-8-14,8 0,-1 6,-13 8,7-14,6 0,1 0,-1 0,-6 0,6 0,1 0,-8 0,8 0,-1 0,-6 0,20-7,-14 7,-6 0,20-7,-7-6,-7 13,7-14,-6 8,19-8,-19 1,6-1,13 8,-33-8,27 1,-20 13,20-7,20-6,-47-1,6 14,8 0,-1 0,7-13,-6 13,6 0,7 0,-7 0,-7 0,7 0,14 0,-7 0,-14 0,-6 0,6 0,1 0,-8 0,28 7,-21-7,-13 13,27-13,-20 0,20 14,-7-8,-7-6,1 14,-8-14,8 13,-1-13,-6 0,6 0,1 0,-7 0,6 0,14 0,-21 0,8 0,-1 0,7 0,7 0,-20 0,20 0,13 0,0 0,-33 0,6 0,8 0,39 0,-47 0,1 0,19 0,21-7,-41 7,8-13,-8 13,7-7,-7-6,14-1,-20 1,6 6,1-6,-7 13,-7-14,13 14,-13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2464.2 6090.01,'7'0,"6"0,1 0,-8 0,8 0,-1 0,21-13,-14 13,7 0,-7-13,-7 13,-6 0,6 0,1 0,-1 0,-6 0,6 0,1 0,-8 0,8 0,-1 0,1 0,-8 0,8 0,-1 0,-6 0,6 0,-13 6,14-6,-8 0,8 0,-14 14,13-14,1 0,-8 0,8 0,-1 0,-6 0,6 0,1 0,-1 0,-6 0,6 0,1 0,-8 0,8 0,-1 0,-6 0,6 0,1 0,-1 0,-13 6,7-6,-7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4933.2 6097.01,'13'0,"-6"0,6 0,1 0,-8 0,8 0,-1 0,1 0,26 0,-27 0,21 0,13 0,0 0,-34 0,-6 0,20 0,6 0,-13 0,7 0,-13 0,-8 0,8 0,-14-7,13 7,-6 0,6 0,1 0,-8 0,8 0,-1 0,1 0,-8 0,8 0,-14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2350.2 7251.01,'7'0,"6"0,1 0,-8 0,8 0,-1-13,7 13,7 0,-7 0,-6 0,-8 0,8 0,-1 0,21 0,-14 0,7 0,-7 0,-7 0,1 0,6 0,-7 0,-6 0,6 0,1 0,-8 0,8 0,-1 0,1 0,6 0,-7 0,7 0,-6 0,6 0,7 0,-21 6,21-6,-7 0,-6 0,-1 0,-6 0,20 0,-21 0,21 0,-13 0,-8 0,8 0,-1 7,-6-7,6 0,1 0,-1 0,-6 0,6 0,1 13,-8-13,8 0,-1 0,-13 14,20-14,-6 0,-1 0,-6 0,20 0,-7 0,-7 0,1 6,6-6,0 0,-7 14,7-14,-6 0,-1 0,1 0,-8 0,8 0,-1 13,-6-13,6 0,1 0,-1 0,-6 0,6 0,1 0,-8 0,8 0,-1 0,-6 0,6 0,1 0,-14 7,13-7,-6 0,6 0,1 0,-7 0,6 0,0 0,1 0,-8 0,8 0,-1 0,-6 0,6 0,1 0,-7 0,6 0,0 0,1 0,-7 0,6 0,0 0,-6 0,6 0,1 0,-1 0,-6 0,6 0,1 0,-7 0,6 0,0 0,1 0,-7 0,6 0,0 0,-6 0,6 0,1 0,-7 0,6 0,0 0,1 0,-7 0,6 0,0 0,-6 0,6 0,1 0,-1 0,-6 0,-7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2343.2 6064.01,'7'0,"0"0,6 0,1 0,19 0,-13 0,-6 0,6 0,13 0,-19 0,-1 0,1 13,-8-13,8 0,-1 0,-6 0,6 0,1 0,-14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13128.6 5081.06,'7'0,"-1"0,8 0,0 0,0 0,-7 0,7 0,6 0,-6 0,0 0,0 0,-7 0,7 0,-1 0,8 0,-7 0,-7 0,7-7,0 7,-1 0,-6 0,7 0,0 0,-7 0,7 0,0 0,41 0,21 0,41 0,22-48,-125 48,-1-14,-6 14,7 0,0 0,-7 0,7 0,0 0,-14 7,6-7,8 0,0 14,0-14,-7 0,-7 7,14-7,0 0,-8 0,8 0,0 0,0 14,-7-14,7 0,0 0,-8 0,8 0,0 0,7-7,-7 7,-1 0,-6 0,7 0,-14-7,14 7,-7 0,7 0,0 0,-1 0,8 0,0 0,-7 0,0 0,-1 0,-6-14,7 14,0 0,-7 0,7 0,0 0,-8 0,8 7,0-7,0 0,-7 0,-7 7,14-7,0 0,6 14,-6-14,0 0,-7 0,7 0,0 0,-8 0,8 0,0 0,-7 0,7 0,0 0,-1 0,-6 0,21 0,-21 0,7 0,0 0,-1 0,8 0,0-7,-7 7,0 0,-7 0,6 0,1 0,0 0,-7 0,7 0,0 0,20 7,1-7,-1 14,15-14,-35 0,6 6,1-6,20 14,-34-14,7 0,21 0,-8 0,-20 0,7 0,7-7,-7 0,0 7,6-13,8-1,-21 14,-7-7,14 7,0-14,6 0,-6 14,0-14,-7 14,7 0,0-6,6-8,1 14,-7-14,0 14,0 0,-8 0,8 0,0 0,-7 0,7 0,0 0,-1 0,-6 0,-7 7,14-7,0 0,-7 0,-7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13217.6 5455.06,'7'0,"-7"-7,14 7,-7 0,7-14,0 14,-14-14,7 14,7 0,-14-7,13 7,1 0,-7 0,-7-14,14 14,7 0,-21-13,27 13,-13-14,7 14,-7-7,20-7,-27 0,7 7,-14-7,14 14,-14-13,14 13,-14-14,0 7,0-7,7 14,-7-14,13 7,-13-6,0-1,0 7,0-7,0 0,0 0,0-6,0 6,0 7,0-7,0 0,0 0,0 7,0-6,0-1,0 7,0-7,-6 0,6 0,0 7,0-6,-7-1,-7-21,14 28,0-7,-14 1,14-1,-14-7,14 7,0 7,0-7,-7 1,7-8,-14 7,14 0,0 7,0-6,-13-8,13 7,-7 0,7 0,-14 7,14-6,0-1,-14 7,14-7,-7 0,-7 0,0 14,14-7,-13 7,13-13,-7 13,-7-14,0 14,7 0,-7-7,0 7,1 0,6 0,-21-14,21 14,-7 0,0 0,-20 0,20 0,7 0,-7 0,1 0,-8 0,7 0,0 7,7-7,-7 0,1 0,13 7,-7-7,7 14,-14-14,14 13,-14-13,14 7,-14 7,7 0,7 0,-14-14,1 7,13 7,-7-1,-7 8,14-7,0 0,0 7,0-8,0-6,0 21,0 7,0-15,0 8,0-7,0-7,0-1,7-6,-7 7,0 0,0-7,0 7,0 0,7-14,-7 6,0 22,14-7,-1 6,-13-20,0 7,14 0,-14 7,0-7,7-1,-7-6,14 7,-14 0,14 0,-14 7,0-8,7-6,-7 7,13-14,-13 14,14 7,-7 6,7-27,0 7,-14 7,14 0,-7-14,6 0,1 0,-14-7,7 7,7 0,0 0,0 0,-7 0,6 0,-13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13086.6 7999.06,'0'14,"-7"-14,7 7,-14-7,14 14,0 0,-13-14,13 13,-7-13,-7 7,14 7,-14-14,0 0,14 14,-7-14,-7 7,1-7,6 14,-7-14,0 14,7-14,-7 6,0-6,1 0,6 14,-7-14,0 0,7 0,-7 0,0 0,-6 0,6 0,0 0,7 0,-7 0,1-7,-8 7,-7 0,7-7,8 7,-8-13,7 13,0 0,7 0,-7 0,1 0,6-14,-7 14,0-7,14-7,0 0,-7 14,7-7,0-7,0 1,0-1,0 7,0-7,0 0,0 7,0-6,0-1,0 0,14 14,-14-7,14-7,-14 0,7 7,6-6,-13-1,14 14,-14-7,7 7,-7-14,14 14,-14-14,14 14,-14-14,14 14,-7 0,6 0,-13-7,14 7,-7-13,7 13,0 0,0-14,-7 14,6 0,1 0,-7 0,-7-7,14 7,0 0,-7 0,7 0,-14-14,13 14,1 0,-7 0,7 0,0 0,-7 0,7 0,-1 0,1 0,-7 0,-7 7,14-7,0 0,-7 7,7-7,-1 0,-13 14,14-14,-7 0,-7 14,0-8,14-6,-14 14,0 0,14-14,-14 14,0-7,0 7,0-1,0-6,0 7,0 0,0-7,0 7,0 0,0-1,0-6,0 7,0 0,0-7,-7-7,7 14,0 0,-14-14,-7 20,7-20,14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3428.09 6406.01,'-7'0,"-6"0,-1 0,8 0,-8 0,1 0,13 6,-7-6,-6 14,-1-14,1 0,6 0,7 7,-13-7,13 13,-14-13,14 13,-6-13,6 7,-14 6,14 1,-13-1,13-6,-14 6,14 1,-6-7,6 6,0 0,-14-13,14 14,0-7,0 6,-13-13,13 13,0-6,-7-7,7 13,0 1,0-7,-13-7,13 13,0 0,-14 1,14-7,0 19,-6-5,6-8,0 0,-14-6,14 6,0 1,0-7,0 6,-13 7,13-6,0-1,0 0,0-6,0 7,0-1,0-6,0 6,0 0,0 1,-14-14,14 7,0 6,0 0,0-6,0 7,0-1,0 0,0-6,7-7,-7 14,0-1,0-6,0 6,0 0,14-6,-14 7,0-1,0 0,0 55,0-55,0-6,13-7,-13 13,33 81,1-74,-27-20,6 0,21 14,-7-8,-7-6,-7 0,0 14,-6-14,20 0,-20 0,6 0,-13-7,14 7,-14-7,6 7,-6-13,14 13,-14-14,13 14,-13-6,0-8,14 14,-14-13,6-1,28-39,-21 53,-13-14,0 8,0-8,14 14,-14-13,0-1,13 14,-13-6,0-8,0 1,0 6,0-6,0-1,0 1,7 13,-7-7,0-6,0-1,0 8,0-8,0 1,0 6,0-6,0-1,0 1,0-7,0 6,0-6,13-7,-13 21,0-8,0-46,0 26,0 1,0 26,0-20,-7 7,7-7,0 21,0-8,-6-13,6 21,0-8,0-6,-14-13,14 19,0-13,0 21,0-8,0 1,0 6,0-6,0-1,0-6,-13 20,13-13,0-1,-20-53,20 54,0 6,-14 7,14-13,0 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5487.09 7600.01,'14'0,"-8"0,-6 6,14-6,-1 0,1 0,-8 0,8 0,-1 0,-6 0,6 0,1 0,-14-13,13 13,-6 0,6 0,-13-13,14 13,-8 0,-6-14,14 14,-1 0,-13-7,7 7,6-13,1 13,-14-13,13 13,-13-7,7 7,-7-13,13 13,-13-14,14 14,-14-7,7 7,-7-13,0 0,13 13,-13-14,13 14,-13-7,14 7,-14-13,0 0,0 6,6 7,-6-13,0-1,0 1,0 6,0-6,0-1,-13 14,13-7,-13-6,-1 13,14-13,-6 13,-8 0,1 0,6 0,7-7,-13 7,-1 0,1 0,6 0,-6-14,-1 14,14-13,-7 13,-6 0,13-13,-13 13,6 0,7-7,-13 7,-1 0,1 0,6 0,7-13,-13 13,-1 0,7 0,7 6,-13-6,13 7,-13-7,-1 0,7 13,-6-13,13 14,-13-14,6 13,-6-13,13 7,-14-7,7 13,7 1,-13-14,13 6,-13-6,13 14,0-1,0-6,0 6,0 1,0-1,0-6,0 6,0 1,0-8,0 8,0-1,0 1,0-8,0 8,0-1,0-6,0 6,6-13,-6 14,14-14,-14 6,6-6,-6 14,14-14,-14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4964.09 7506.01,'7'0,"6"0,-6 0,6 0,1 0,-1 0,-13-14,7 14,6 0,1 0,-8 0,8-13,-1 13,-6 0,6 0,1-7,-1 7,-6 0,-7-13,13 13,1 0,-8 0,8 0,-1 0,1 0,-8 0,-6 7,14-7,-1 0,-6 0,6 0,1 0,-14 6,7-6,6 0,0 0,1 0,-8 0,8 14,-1-14,-6 0,6 0,1 13,-1-13,-6 0,6 0,1 0,-7 0,6 0,0 0,1 0,-8 0,8 0,-1 0,-6 0,6 0,1 0,-7 0,6 0,-13-7,13 7,1-13,-7 13,-7-7,13 7,-13-13,13 13,-6 0,-7-14,13 14,-13-6,14-8,-14 1,13 0,-13 6,7-7,-7 1,13 13,-13-7,0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3730.09 4427.01,'0'-14,"7"14,6 0,0 0,-6 0,7 0,6 0,-7 0,14 0,-20 0,19 0,-19 0,20 0,-20 0,6 0,1 0,-1 0,-6-13,6 13,0-13,-6 13,7 0,-1 0,0 0,-6 0,7 0,-1 0,-13 6,7-6,-7 14,13-14,0 13,-6-13,7 7,12 6,-5 1,-21-8,13 8,-6-14,6 13,1-13,-1 0,-13-7,20-6,-20 6,13 7,-13-13,7 13,-7-13,14 6,-1 7,0 0,-13-14,7 14,7 0,-1 0,-6 0,-7-13,13 13,1 0,-8 0,21 0,-14 0,-6 0,7 7,-1-7,-6 0,-7 13,13-13,1 0,-1 0,-6 0,6 0,1 0,-8 0,8 0,-1 0,-6 0,6 0,1-7,-1-6,-6 0,6 13,1-21,-8 21,8-13,-1 6,-13-6,14-1,-14 1,6 13,-6-7,14 7,-14-13,13 13,-13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5581.09 7211.01,'0'-7,"0"0,7 7,-7-27,7 14,-7 6,13 7,1-27,-1 21,-13-8,7 1,6 13,0-20,8-7,5 7,-5 20,-21-14,33 8,48-21,-68 27,41-14,-41 14,21-6,-21 6,0 0,-6 0,54-14,-1 1,47 6,-73-6,-21 13,48-14,32-6,-46 20,-20-13,7 13,73-27,-73 20,-21 7,-6-13,53-1,-13-6,-27 20,-6-13,-1 13,-6 0,20-13,6-8,-19 21,-8 0,8 0,-14-13,27 13,-21-13,8 13,6-7,7-7,-7 14,-7 0,7 0,-20-13,14 13,6 0,-7 0,1-7,-1 7,-6 0,6 0,1 0,-8 0,8 0,-1 0,-6 0,20 0,-14 0,-6 0,20 0,-21 0,21 0,-13 0,-8 0,8 0,-1 0,-6 0,6 0,1 0,-8 0,8 0,-1 0,-13-13,14 13,-14-14,0 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7299.09 6479.01,'6'7,"8"-7,6 14,7 6,6-7,-13 1,-6-14,6 6,13 8,-33-1,14-13,-1 7,7 6,-6-13,-1 0,7 14,0 6,-6-20,6 13,-7-13,-13 14,14-14,-1 0,-6 0,-7 6,-14-6,1 0,-7 14,-7-1,7-13,20 7,-13-7,6 13,-20 1,7-1,6-13,14 7,-13-7,6 13,-6-13,-14 14,20-8,-6-6,-7 27,-7-13,20-8,7 8,-13-14,13 13,-14-13,1 20,6-6,7-8,0 8,0-14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3247.09 3474.01,'7'0,"6"0,7 0,14-6,-21 6,14 0,13 0,-26 0,-1 0,7 0,-6 0,6 0,-7 0,0 0,-6 0,7 0,-1 0,0 0,-6 0,7 0,6 0,7 0,-21 0,8 0,-1 0,7 6,-6-6,-1 7,-6-7,6 0,-13 13,14-13,-1 0,-6 14,6-14,7 0,-6 7,-1-7,0 0,-6 0,7 0,-1 13,-6-13,6 0,1 0,-8 0,8 0,-1 0,1 0,-8 0,8 0,6 0,-7 0,1 0,6 0,-7 0,1 0,6 0,0 0,7 0,-7 0,-7 0,1 0,-8 0,8 0,-1 0,1 0,6 0,-7 0,-6 0,26 0,-19 0,-1 0,1 0,-8 0,8 0,-1 0,-6 0,20 0,-7 0,7 13,6-13,-26 0,20 14,-7-14,7 0,-7 0,-7 0,1 0,-8 0,8 0,-1 0,21 0,-1 0,-13 0,7 0,-20 6,20-6,6 14,-13-14,7 0,-27 13,20-13,-6 0,-1 0,-6 0,6 0,1 0,-8 7,21-7,-7 13,-6-13,6 0,20 0,-6 0,-28 0,41 0,-13 0,-21 0,1 0,-8 0,8 0,-1 0,1 0,-8 0,8 0,-1 0,-6 0,6 0,14 0,13 0,-26 0,-1 0,54 0,-53 0,-8 0,8 0,19 14,14-14,-26 13,-8-13,0 0,7 0,-6 0,6 0,7 0,-14 0,-6 0,6 0,1 0,-7 0,6 0,7 0,7 0,-14 0,7 0,1 0,-8 0,14 0,-7 0,0 0,-20-6,13 6,1 0,-14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3012.09 3052.01,'-7'0,"7"13,0 1,-13 6,0 6,13 8,-7-14,-7 0,1 7,13-14,0-6,-7 20,7-20,-13-7,13 13,0 1,-14 6,14-7,-13-13,13 14,-7-8,-6 8,13-1,-13-13,13 7,-7-7,7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3133.09 3072.01,'13'0,"1"7,-14-1,0 8,0-1,0 0,0-6,0 7,0-1,0 7,0-6,-7-8,7 8,-20-1,20 0,-14-6,1 7,0-1,6 7,7-6,-14-14,1 13,13-6,-7 20,-6-27,-1 20,14-7,-13-6,6 20,-6-14,13-6,-13-7,13 13,-7-13,-7 0,1 0,13 14,-7-14,-6 0,-14 0,20 0,-6 0,0-7,6-7,-20 8,27-8,-13 14,13-13,-7-1,-7 8,1-8,13 1,-7 6,7-6,-13-1,13 8,-14-8,14-13,-13 27,13-6,0-8,-7-6,7 7,0-14,-13 7,13 6,0 8,0-8,0-6,0-7,0 7,0 7,0-1,0 8,0-21,7 13,-1-6,21-13,-13 33,-8-20,8 6,-1 1,-6-7,20-7,-14 27,-6-7,6 7,-13-13,14 13,-8-14,8 14,13-13,-21 6,41-6,-33 13,33-14,-27 8,-7 6,-6 0,6 0,1 0,-14 13,13 0,-6-13,-7 7,0 7,0-1,0 0,13-13,-13 7,14 7,-14 6,0 7,6-14,-6-6,0 19,0-5,0-8,0 7,0-6,0-1,0-6,0 6,0 1,0-8,0 21,0-7,-13-6,13 6,-13-7,13 1,-7-8,7 8,0-14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2516.09 3810.01,'6'0,"-6"-7,7 7,7 0,-14-13,13 13,-6 0,6 0,0 0,1 0,-7 0,6 0,-13 6,13-6,-13 7,0 6,0 1,-6-14,-8 7,8 6,-8 0,-13 1,21-14,6 6,-14-6,1 14,6-14,-6 13,-1-6,1 6,6-13,7 14,-13-14,-1 0,8 20,-21-20,7 13,6 1,1-14,13 7,-7-7,-6 0,-1 13,8-13,6 13,13-13,0 0,-6 0,7 0,-1 0,20 0,1 0,-21 0,21 0,-21 0,41 0,-20 0,-21 0,7 0,-6 0,-1 0,-6 0,6 0,1 0,-1 0,7 0,-7 0,-6 0,7 0,-14-6,13 6,-13-14,0 14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2918.09 3810.01,'0'6,"0"8,0-7,0 19,14-6,-14-6,0-1,0-6,0 20,0-20,0 6,0 14,0-20,0 6,0 0,-7-13,7 7,-7-7,7 13,-13-13,-1 27,-6-20,7 6,-1 1,8-14,-8 7,1-7,6 13,-20 0,27-6,-20-7,-7 27,21-27,-21 13,13-13,-6 7,7-7,-7 13,20 1,-14-14,8 0,-21 7,-20 6,0 0,40-13,-20 0,-13 14,0-14,20 0,6 0,8 0,-35 0,21 0,7 0,13-7,-7 7,-6 0,13-13,-14 13,1-14,13 8,-20-8,20 1,-14-7,8-14,-8 1,1-1,13 21,0-14,0 20,0-20,0-6,0 19,0-19,6-8,-6 28,0 0,14-7,-7-14,6 7,0 7,-6 7,7-1,-14 7,26-6,-26 0,7 13,6 0,-13-14,14 14,-14-6,20 6,-7-14,1 14,-7 0,6-13,21 13,-1 0,34-7,-27 7,-33 0,53-13,-46 13,19 0,-19 0,6 0,-7 0,-6 0,-7 6,14-6,-14 20,13-20,-13 14,13-14,-13 7,0 6,7 0,6 1,1-8,-7 21,6-20,-13 6,0 1,13 6,-13-7,7 1,-7 6,0-7,0 1,14-8,-14 8,0-1,0-6,0 6,13-13,-13 14,0-7,0 6,13-13,-13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4763.09 8532.01,'13'0,"1"0,-14-7,13 7,-6 0,-7-13,13 13,1 0,-14-13,6 13,-6-7,27 7,-20 0,6-13,1 13,-1 0,-6 0,6 0,1 0,-8 0,8 0,-1 0,7 0,-6 0,-1 0,-6 0,6 0,1 0,-8 0,21 0,-13 0,-8 0,8 6,-1-6,-6 0,6 0,1 0,-1 0,7 0,0 0,-20 7,27-7,-7 0,14 0,-7 0,-7 13,-7-13,1 0,-8 0,21 14,7-8,-27-6,6 0,14 14,-21-14,8 0,-1 13,-6-13,6 0,1 0,-1 0,-6 14,6-14,1 0,6 0,7 6,-21-6,21 0,-20 0,6 0,1 0,-7 0,6 0,0 0,1 0,-14-13,7 13,6 0,0-13,-6 13,6 0,1 0,-1 0,-13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6306.09 8566.01,'6'0,"1"0,7 0,-1 0,0-7,-6 7,7 0,-1 0,-6 0,6 0,0 0,1 0,-7 0,6 0,7 0,7 0,-14 7,-6-7,7 0,6 0,-7 0,0 0,-6 0,7 0,-1 0,0 0,-6 0,7 0,-1 0,-6 0,6 0,1 0,-1 0,-6 0,6 0,0 0,-6 0,7 0,-1 0,-6 0,20 0,-14 0,-6 0,6 0,1 0,-8 0,8 0,-1 0,0 0,-6 0,20 0,-7 0,14 0,-7 0,-7 0,0 0,-7 0,1 0,-1 0,-6 0,6 0,1 0,-8 0,8 0,6 0,7 0,-7 0,-7 0,1 0,6 0,-7 0,1 0,-8 0,21 0,-20 0,6 0,1 0,-1 0,-6 0,6 0,1 0,6 0,0 0,-7 0,21 0,13 6,-34-6,34 0,-40 0,6 0,7 0,27 0,-20 0,-20 0,6 0,14 0,13 0,-26 0,33 0,-34 0,7 0,-6 0,19 0,-19 0,6 0,0 0,7 0,-21 0,21 0,-13 0,-8 0,8 0,19 0,-19 0,-1 0,21 0,13 14,-41-14,41 13,-13-13,-7 0,-7 7,-7-7,21 0,-21 13,-6-13,26 0,28 14,-28-14,-13 0,-6 0,19 6,1-6,-21 0,1 0,6 0,-7 0,21 0,-14 0,-7 0,14 0,-20 0,40 0,13 0,-40 0,-6 0,-7 0,19 0,21 0,-27 0,-6 0,19 0,21 0,-14 0,-33 0,20 0,-7 0,-7 0,1 0,6 0,0 0,-6 0,6 0,-7 0,21 0,-8 0,-19 0,20 0,20 0,-40 0,19 0,-19 0,7 0,19 0,-6 0,-20 0,6 0,0 0,8 0,-8 0,7 14,14-14,-21 0,1 0,-1 0,20 13,-26-13,7 0,-1 0,7 0,27 0,0 0,-34 0,-6 0,20 14,7-14,13 0,-41 0,21 0,7 0,-21 0,7 0,14 0,-1 0,-6 0,-20 0,20 0,-7 0,-7 0,1 0,-8 0,8 0,-1 0,-6 0,33 0,-6 0,-1 6,-19-6,26 0,-27 0,1 0,-1 0,7 0,-6 0,6 0,0 0,7 0,-14 0,-6 0,6 0,1 0,-8 0,8 0,-1 0,1 0,-8 0,8 0,-1 0,-6 0,6 0,1 0,-8 0,8 0,-1 0,1 0,-8 0,8 0,-1 0,-6 0,20 0,-7 0,7 0,-21 0,8 0,-1-13,-13 0,7-21,6 21,1 6,-1-40,-13 34,7 13,-7-14,0 7,13-19,-13 19,0-20,14 7,-14-7,0 20,0-19,0 5,0 8,0 0,6-21,-6 1,14-1,-14 0,0 8,0 19,13-20,-13 20,0-6,14-7,-14-20,0 33,6-20,-6 7,0 7,0-1,0-6,0 7,14-8,-14 1,0 7,13 13,-13-14,0 1,0 6,0-6,0 0,7 6,-7-7,0 1,0 0,0 6,-1945 0,1918 7,7 0,6 0,-19 0,19 0,-19 7,19-7,-6 0,7 0,-7 0,-7 0,27 13,-7-13,-20 0,-6 0,33 14,-14-14,-6 0,7 0,-7 0,6 0,1 0,-7 13,6-13,8 0,-8 0,-6 7,7-7,-14 0,20 13,-20-13,20 0,-6 0,-14 14,7-14,0 0,-7 6,20-6,-6 0,-21 0,1 0,6 14,14-14,-7 0,-1 0,8 0,0 0,-8 13,8-13,0 0,-7 0,6 0,-6 0,7 0,-1 0,-19 14,13-14,6 0,7 0,-6 0,0 0,-8 0,8 0,0 0,-8 0,-5 0,19 0,-27 0,-6 0,0 0,6 0,8 0,-8 0,0 0,1 0,19 0,-6 0,7 0,-7 0,6 0,14 6,-13-6,0 0,6 0,-7 0,-6 0,7 0,-14 0,-6 0,26 0,-7 0,-6 0,-20 0,33 0,-6 0,-7 0,-20 0,19 0,1 0,7 0,-7 0,6 0,1 0,-7 0,-7 14,-7-14,21 0,-21 0,28 0,-34 0,19 0,8 0,-7 0,0 0,6 0,1 0,-1 0,8 0,-21 0,7 0,-7 0,20 0,-6 0,-1 0,-6 0,7 0,6 0,-6 0,-14 0,7 0,6 0,8 0,-8 0,-13 0,21 0,-8 0,1 0,6 0,-6 0,-7 0,-7 0,7 0,6 0,-6 0,-7 0,14 0,-7 0,6 0,-6 0,0 0,7 0,-1 0,1 0,6 0,-6 0,-1 0,8 0,-8 0,1 0,-7 0,-14 0,21 0,-1 0,1 0,6 0,7 13,0-6,0 6,-13 1,13-8,0 8,-14-1,14 7,-6-6,6-1,-14 21,1-1,6 1,7-21,-13-6,13 6,0 1,-14-1,14-6,0 6,-13-13,13 14,0-8,-7 8,7-1,0 1,-13-8,13 8,0-1,0-6,-14 6,14 1,0-1,-6-6,6 6,0 1,0-8,0 8,-14-14,14 13,0-6,0 6,0 1,0-1,0-6,0 6,0 1,0-8,0 8,0-1,0 1,7-14,-7 6,0 8,0-1,7-13,-7 7,13-7,0 0,-6 0,7 0,-1 0,-13-13,13 13,-6 0,6-14,1 14,-7 0,6 0,-13-7,13 7,-6 0,7 0,-1 0,0-13,-13 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490.094 4246.01,'7'0,"6"0,-13 13,20 7,-6-6,32 19,-32-19,-7 6,6-7,34 21,-40-21,-7 1,13-14,-13 6,27 21,-20-20,6 6,7 7,20 21,-19-21,-1-7,-20-6,13 6,14 14,40 13,-33-13,-21-27,20 7,-26-7,33 13,-6-13,-27 0,6 0,1 0,6 0,6 0,8 0,-27 0,6 0,34-6,7-28,-41 34,-13-7,14 7,-1-13,-6-1,20 8,6-34,-19 33,-14-7,46-33,-39 34,-7 6,14-6,-1-1,7-32,-6 46,-14-21,47-46,-1-13,-46 73,14-6,-14-1,13 1,7-27,14-41,-14 34,-6 20,-14 21,33-41,-20 33,34-53,-33 54,-7-1,19-19,-12 19,19-19,1 13,13-7,-40 20,6 7,7-13,-20-1,27 14,-14-6,-6 6,-7-14,13 14,1 0,-14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2086.09 4776.01,'0'-7,"7"7,0 0,-7-13,13 13,1 0,-8 0,-6-14,14 14,-1 0,-13-13,14 13,-8 0,8 0,-1 0,-13 6,7-6,6 0,1 14,-1-14,-13 13,7-13,6 0,-13 7,14-7,-8 0,8 0,-14 13,13 1,-6-14,-7 6,13-6,1 0,-1 0,-6 0,-7-13,13 13,-13-13,14 13,-14-7,6 7,-6-13,14 13,-14-14,13 14,-13-13,14 13,-14-7,0-6,6 13,8 0,-14 6,13-6,7 7,-20 6,14-13,-8 0,8 14,13-1,-21-13,8 7,-1-7,-13 13,7-13,-7 14,13-14,1 0,-1 0,-6 0,-7-7,13 7,-13-13,14 13,-14-7,6-6,8 13,-14-14,13 14,1-13,-8 13,8-7,-1 7,-13-13,7 13,6 0,1 0,-14 6,6-6,8 7,-1 6,1-13,-14 14,6-1,8-13,-14 7,13-7,-13 13,7-13,-7 14,13-14,1 0,-1 0,-6 0,6 0,1 0,-8-7,8 7,-1-13,-6 6,-7-6,13 13,-13 6,14-6,-1 0,-13 7,7-7,20 0,-21 0,8 0,-1 0,1 13,6-13,0 0,-7 0,1 0,-8 0,8 0,-14-6,13 6,1 0,-8 0,8 0,-1 0,-6 0,-7 6,13-6,1 14,-1-14,-13 6,7-6,6 0,1 0,-8 0,8 0,-1 0,1 0,-8 0,21 0,-27 14,7-14,20 13,-20-13,-7 7,13-7,0 13,7-13,-6 14,-1-14,-6 0,6 0,1 0,-1 0,-6 0,6 0,1 0,-7 0,6-7,0 7,-6 0,-7-13,13 13,1 0,-1 0,-6 0,6 0,1 0,-7 0,6 0,-13 6,13-6,8 0,5 0,8 0,-27 0,6 0,0 0,8 0,5 0,-26-6,21 6,-8-7,0 7,-6 0,-7-13,13 13,1 0,-7 0,19-14,-19 14,7 0,-1 0,0 0,-6 7,6 6,1-13,-7 7,6-7,0 0,8 13,5-13,-19 0,7 0,-1 0,0 0,-6 0,6 0,1 0,-7-6,19-1,-19 7,7 0,12 0,-19 0,27 0,-8 0,-12 0,6 0,-7 0,-6 13,7-13,-1 0,-6 0,6 0,1 0,-1 0,-6 0,6 0,0-6,-6 6,7-7,-1 7,0 0,-6 0,7-13,-1 13,-6 0,6 0,1 0,-8 0,8 0,-1 0,7 0,14 6,-21-6,1 0,-1 0,-6 0,6 0,1 0,-8 0,8 0,-1 0,-6-6,20 6,-7-14,7 14,-7 0,-20-7,27 7,-7-13,0 13,-7-13,1 13,-14-7,13 7,-6 0,-7-13,13 13,-13-14,0 14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7889.09 6667.01,'0'-6,"0"-8,13 14,1-7,-1-6,21-7,-28 20,21-13,-7-1,7 14,-20 0,6 0,1 0,-8 0,8 0,-1 0,1 0,-8 0,21 7,-7-7,-6 0,-14 13,13-13,-6 0,6 0,21 7,-34 6,27-13,-21 0,21 14,-20-8,26-6,-6 14,20-1,0 1,-13-8,-14 8,-7-14,-6 0,6 0,1 0,-1 0,-6 0,6 0,7 0,-6 0,-1 0,7 0,7-7,-7 7,0 0,-6-7,-1 7,1-13,-8 13,8-13,-1 13,7 0,-20-14,14 14,-1 0,-6-7,6 7,1 0,-8 0,8 0,-1 0,1 0,-8 0,8 0,-1 0,-6 0,6 0,1 0,-7 0,6 0,14 0,-21 0,21 14,-20-14,20 13,-7 1,7-14,-7 0,0 6,-7-6,1 0,6 0,-7 0,1 0,-7 0,6 0,0 0,8-13,5 0,-19-1,20 14,-20-7,6-6,0 13,1 0,-7 0,-7-13,13 13,0 0,-6 0,6 0,14 0,-7 6,14 8,-21-14,-6 0,-7 6,27-6,-14 0,-6 14,6-14,1 0,-7 0,6 0,0 0,1 0,-7 0,6 0,0-7,-6 7,7 0,-1 0,0 0,-6 0,6 0,1 0,-7 0,6 0,0 0,-6 0,7 7,-1-7,0 0,-6 0,7 0,-1 0,-6 0,6 0,-13-7,13 7,1-7,-14-6,7 13,-7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10592.1 6687.01,'0'-13,"0"0,14 13,-14-14,13 14,-13-7,7-6,6 13,1-13,-1 6,-6 7,6 0,-13-13,14 13,-8-14,21 14,-7 0,7 0,-20 0,6 0,1 0,-8 0,8 0,-1 0,1 7,-8-7,8 0,-1 13,-6-13,-7 7,13-7,1 13,-8 1,8-8,-1-6,1 14,-8-14,8 13,-1-13,-6 14,6-14,1 0,-1 0,-6 0,6 0,1 0,6 0,-7 0,-13-7,7 7,6 0,1 0,-14-13,13 13,-6 0,20-14,20 14,-41 0,21 0,-20 0,53 0,-46 0,19 0,-26 0,33 0,-20 0,-6 0,-8 0,8 0,-14 7,13-7,1 0,-8 0,-6 13,14-13,6 0,-7 14,1-14,-8 6,8-6,-1 0,7 14,-6-14,-1 0,-6 0,6 0,1 0,6-7,-7 7,1 0,-8 0,-6-7,14 7,6 0,-7-13,1 13,-1 0,-6-13,6 13,1 0,-8 0,8 0,13 0,6 0,7 0,-26 0,-1 6,7 8,7-14,-20 0,6 6,21 21,-21-27,-13 7,14 6,-8-13,8 0,-1 0,-6 0,6 0,21 0,0 0,-8-6,-12 6,6 0,-7 0,-6 0,-7-7,13 7,1 0,-1 0,-13-13,7 13,6 0,1 0,-7 0,26-21,7-19,-33 40,20-20,-20 20,-7-13,13 6,0-6,1-1,-14 14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11115.1 4065.01,'14'0,"-1"0,1 0,-14 6,6-6,-6 7,14-7,-14 13,13-13,-13 14,0-1,0-6,7-7,-7 13,0 1,13-7,-13 6,0 0,0-6,0 6,0 1,0-1,0-6,0 6,0 1,0-7,0 6,0 0,0 1,-6-14,6 6,0 8,0-1,0-6,0 6,-7-13,7 14,0-7,-13 6,13 0,0 1,-14-7,14 6,0 7,-7-20,7 13,0 1,0-1,0-6,0 6,-13 1,13-7,0 19,-13-19,13 7,0-1,0 0,0-6,-14 6,14 1,0-7,0 6,0 0,-7-13,7 14,0-7,0 6,0 0,0-6,-13 7,13-1,-13-6,13 6,0 0,-7-13,-7 0,1 0,0 0,6 0,-6 0,-1 0,7 0,7-6,0-8,-13 8,13-8,-13 14,13-13,0 6,0-6,-7 13,7-14,-14 8,14-8,0 1,0-1,0 8,0-8,0 1,0 6,0-6,0-1,0 1,0 6,0-6,-13-1,13 8,0-8,0 1,0 6,0-6,0-1,0 1,0 6,0-6,0-1,0 8,7 6,-7-14,13 1,-13-1,0 8,7 6,-7-14,13 14,-13-13,0 6,0-6,14 13,-14-14,6 7,-6-19,14 12,-14 8,13 6,-13-14,7 1,-7 6,13-20,1 14,-14 6,13-20,-13 21,7-8,-7 1,0 6,0-6,13 13,-13-14,0 1,0 6,14 7,-14-13,0-1,0 7,6 7,-6-13,14 13,-14-13,0-1,13 14,-13-6,14 6,-14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13906.1 4071.01,'0'7,"0"6,13-13,-13 14,0-7,0 6,0 0,0-6,0 7,0-1,0 0,0-6,0 20,0-20,-6 19,6-19,0 7,0-1,0 0,0-6,0 6,-7 1,7 6,0-7,0 1,0 6,0-7,0-6,0 7,0-1,-13-6,13 6,0 0,-14-13,14 14,0-7,-7-7,7 13,-13 0,13-6,-13-7,13 14,-14-14,14 13,-7 7,-6-6,0-1,13-6,-7 6,7 0,-13-6,13 7,-14-1,14 0,-7-6,-6 7,13-1,-13-13,13 7,0 6,-14-13,14 14,-7-14,7 13,-13-6,0-7,13 13,-7 0,-6-13,13 7,-14-7,1 0,13-13,-7-1,7 8,0-8,-13 1,13-1,0 8,0-8,0 1,0 6,0-6,0-1,0 1,0 6,0-6,0-1,0 8,0-28,0 7,0 14,0 6,0-20,0 7,0 7,0-1,0 8,0-8,0 1,0 6,6 7,-6-13,0-1,7 14,-7-6,13 6,-13-14,14 14,-14-13,0-1,13 14,-13-6,7-8,-7 1,13 6,-13-6,14 13,-14-14,0 1,6 13,-6-7,0-6,14 13,-14-14,0 8,13 6,-13-14,14 14,-14-13,6 13,8-7,-1 7,-13-13,7-1,6 1,1 13,-8-7,8 7,-14-13,0 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7077.09 4856.01,'0'-13,"7"13,13 0,7 0,-20 0,19 0,-5-7,-8 7,20 0,-19 0,26 0,-26 0,-1 0,20 0,28-13,-41 13,14 0,-21 0,-6 0,6 0,14 0,-7 0,-7 0,8 0,5 0,-19 0,20 0,-7 0,-7 0,-6 0,20 0,-14 0,-6 0,20 0,-20 0,20 6,-14-6,7 0,14 7,-21-7,7 0,14 0,-7 13,-21-13,34 0,-6 0,-27 0,26 0,8 0,-21 0,-7 0,21 0,13-6,-41 6,8 0,13 0,6 0,1-7,-14 7,-7 0,1 0,6 0,-20-13,13 13,-6 0,6 0,1 0,6 0,7 0,-7 0,-7 0,-6 0,20 0,-7 0,-7 0,7 0,-6 0,19 6,-19-6,33 7,-41-7,55 13,-1 1,-53-14,20 7,-21-7,55 13,-34-13,-27 13,33-13,-26 0,26 7,-19-7,33 0,0 0,-34 0,7 0,0 0,7 0,-20 0,20 0,26 0,-39 0,-1 0,7 0,14 0,-21 0,1 0,-1 0,-6 0,6 0,7 0,-6 0,19 0,28 14,-28-1,-19-13,53 13,-47-13,-7 7,7-7,-6 0,33 0,-34 0,54 13,-60-13,6 0,1 0,6 14,-7-14,48 0,-55 0,8 0,-1 0,7 0,7 0,-20 0,6 0,1 0,-8 0,8 0,19 0,1 0,0 0,-21 0,20-7,-19 7,19 0,-12 0,5-13,-5 13,-8 0,34 0,-34 0,-6 0,6 0,1 0,26 0,7 0,27 6,-7 15,-60-21,19 0,-12 13,19 0,48 8,-61-21,-7 13,1-13,19 13,21-6,-41-7,1 0,26 14,-26-14,53 0,13 0,-66 0,-1 0,-6 0,40 0,13 0,-40 0,-6 0,19 0,-19 0,39-7,-39 7,-1 0,-6 0,26 0,-19 0,33 0,-34 0,21 0,19 0,-39 0,-1 0,0 0,21 0,-27 0,40 0,-34 0,7 7,-6-7,-1 0,34 0,40 13,-60 0,-14-13,55 0,-35 0,-6 0,27 0,-28 0,-5 0,-8 0,0 0,1 0,53 0,-60 0,33 0,-33 0,26 0,-19 7,-1-7,34 0,-40 0,19 0,-19 0,40 0,0 0,-20 13,6-13,-19 0,26 14,0-14,-33 0,6 0,21 0,13 0,-34 0,-6 0,20 0,6 0,-19 0,-7 0,26 0,14 0,0 0,0 0,-34 0,-6 0,7 0,32 7,-32-7,60 0,-14 13,-13-13,-34 13,28-13,-1 0,-27 0,48 14,-55-14,68 7,-54-7,54 13,-54-13,-6 0,-1 0,54 0,-53 13,-8-13,8 0,33 0,-34 0,-6 0,6 0,1 0,19 7,21-7,-27 0,-21 0,35 0,12 0,-39 0,-8 0,8 0,33 0,-7 0,-33 0,6 0,1 0,-8 0,8 0,-1 0,1 0,53 0,-47 0,7 0,6 0,-26 0,67 0,-41 0,1 0,-21 0,7 0,-6 0,-8 0,35-13,-21 13,-7 0,-13-14,7 14,6 0,21 0,-21 0,7 0,-6 0,33 0,-14 0,-19 0,19 0,34 0,-6-6,-55 6,8 0,46 0,-53 0,40 0,0 0,0 0,0 0,-41 0,8 0,-1 0,-6 0,40 0,-34 0,1 0,-8 0,8 0,19 0,-19 0,-1 0,-6 0,40 0,-34 0,7 0,-6 0,6 0,-7 0,1 0,-8 0,8 0,-1 0,1 0,26 0,-13 0,53 0,-73 0,6 0,68 0,-68 0,14 0,54 0,-48 0,-19 0,6 0,40 0,-46 0,39 0,8 0,-28 0,-19 0,6 0,-7 0,-6 0,20 0,-14-14,-6 14,-7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6936.09 3937.01,'14'0,"-1"0,1 0,6 0,33 0,-39 0,66 0,-80 14,114-14,-87 13,0-13,20 0,-20 13,-14-13,41 0,-41 0,1 0,-8 0,8 7,6-7,54 0,-68 0,28 0,6 14,-33-14,26 0,-6 0,20 0,-40 0,20 0,-21 0,41 0,-20 0,-7 0,14 0,-21 0,21 0,-21 0,1 0,-8 0,8 0,6 0,-7 0,68 13,-48-13,-33 7,61-7,-14 13,-41-13,75 20,-54-20,-21 0,55 14,-41-1,-7-13,1 0,-7 0,53 13,20-13,-80 7,34-7,-21 0,-6 0,6 0,34 14,-33-14,73 0,-53 0,-21 0,34 0,-34 0,54 0,-53 0,53 0,13 0,-73 0,7 0,-1 0,34 0,7 13,-21-13,-19 0,-1 0,7 7,14-7,-21 0,21 13,-14-13,-7 0,1 14,6-14,-7 13,1-13,-8 0,21 0,20 7,-40-7,6 13,1-13,19 0,21 13,-41-13,48 7,-28 7,-26-14,6 0,-13 13,14-13,-14 7,0 6,0 14,0-7,0 0,0 7,0-14,0-6,0 7,0-1,0-6,-7-7,7 13,0 1,-13-8,-8 21,8-7,6-20,-6 27,-54 7,67-21,-14-13,-6 7,-40 20,46-27,-26 6,0 8,-27 12,47-26,-27 7,-34 7,-80-1,148-13,6 0,-40 0,0 0,34 0,6 0,-33 0,33 0,-26 0,19 0,1 0,-21 0,1 0,-1 0,-13 7,14-7,19 0,8 0,-8 0,1 0,-21 0,-26 0,40 0,6 0,8 0,-35 0,21 0,0 0,-27 0,0 0,27 0,7 0,-1 0,1 0,-27 0,6 0,-13 0,34 0,-34 0,0 0,40 0,-6 0,-1 0,-19 0,13 0,6 0,-19 0,19 0,-19 0,-14-14,40 14,-6 0,-21 0,0 0,8 0,5 0,8-13,-7 13,-20 0,33-7,-6 7,-8 0,8 0,-7 0,-7 0,14 0,-7 0,6 0,7 0,-6 0,0 0,-8-13,8 13,-7 0,-14 0,8 0,5 0,-5 0,19 0,7-14,-27 14,14 0,-8 0,8 0,6 0,-6 0,0 0,-8 0,8 0,-7-13,6 13,1 0,6 0,-19-7,5 7,-5 0,-8-13,27 13,-6 0,-1 0,14-14,-13 14,6 0,-6 0,0-6,6-8,-7 14,-12-13,5 13,21-14,-13 14,6 0,-20-6,14 6,13-14,-7 14,-6 0,13-13,0 6,-13 7,13-13,-7-1,7 1,-14 13,14-7,0-6,-13 13,13-14,-7 8,7-8,0 1,0 6,0-6,0-1,0-6,0 7,0-1,0 8,0-8,0 1,0-1,0 8,0-8,0 1,0 6,0-6,0-1,14 14,-14-6,0-8,13 14,-13-13,0-1,0 8,7-8,-7 1,0 6,13-6,-13-14,0 20,14-6,-14-7,6 20,-6-14,0 1,14 6,-1 7,-13-13,14 13,-8 0,-6-14,14 14,6-13,-7 6,1 7,-1 0,-6 0,-7-13,13 13,-13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4729.09-971.994,'0'-7,"0"7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5018.09-1931.99,'0'0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4810.09-3031.99,'0'0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4904.09-4185.99,'0'0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14033.1 9411.01,'0'0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5031.09-5352.99,'0'0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5165.09-6472.99,'0'0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4937.09-959.994,'0'0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4964.09-1113.99,'0'0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8613.09 3964.01,'0'-13,"7"-1,-7 1,7 13,6-20,21-14,-21 14,-6 7,6-1,21-19,-7 12,-21 21,41-40,-33 33,-1-6,-6 0,20 13,-27-7,6-6,8 13,13-14,-21 14,-6-7,27-6,20-14,-27 20,0-6,-6 13,33-20,0-7,-41 14,8 13,13-7,-21-6,21-1,-20 14,6 0,1 0,-14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9049.09 3461.01,'14'-14,"-1"14,-13-13,128 13,-122 0,8 0,-1 0,-6 0,6 0,1 0,-8 0,8 0,-1 0,1 0,-8 0,8 7,6-7,-7 0,1 0,-14 13,-7-6,7 6,0 1,-13-8,6 28,-6-7,-1-7,14-7,0 1,-7-14,7 6,0 8,0-14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16428.1 3642.01,'0'7,"-13"-7,13 13,0 1,0-8,0 8,0-1,0-6,0 6,0 1,-7-14,7 6,0 8,0-1,-13 1,13-8,0 8,0-1,0-6,0 20,0-14,-14-13,14 7,0 6,-6 1,6-8,0 8,0-1,-14-13,14 7,0 6,0 1,-13-14,13 13,0-6,-14 6,14 1,-6-14,-8 6,1-6,6 0,-6 0,13 14,-14-14,1 0,6-7,7 0,-13-6,-1 0,8 6,6-7,-27-12,27 19,-7 7,-6-14,-1-6,1 20,13-13,-7-1,-6 8,13-8,-14 1,14 0,0 6,0-7,0 1,0 6,0-6,0-1,0 1,0 6,0-6,0-1,7 8,-7-8,13 14,-6-13,-7 6,13 7,-13-13,14 13,-1-14,-6 1,6 6,1-6,6-1,-7-6,-6 20,7-13,-14-1,13 14,-13-6,13 6,-13-14,7 14,6-13,-13 6,14 7,-7 0,-7-13,13 13,-13-14,13 14,1 0,-7 0,-7 7,13-7,-13 14,13-14,-13 6,0 8,7-14,7 20,-14-7,0 1,13-14,-6 33,-7-19,13 6,-13-7,13-13,-13 14,0-14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17676.1 3575.01,'-13'0,"-1"7,7-7,7 13,-13-6,13 6,0 1,0-8,0 8,0-1,-13-13,13 20,0-6,0-1,6-13,-6 7,0 6,0 1,14-14,-14 6,0 8,0-1,6-13,-6 14,14-14,-14 6,0 8,0-1,13-13,-13 7,0 6,0 1,0-1,0-6,0 6,0 1,0-8,0 8,0-1,-6-6,-8-7,14 13,-7-13,7 14,-13-14,0 0,-1 0,7 13,-6-13,0 0,6 7,-7-7,1 0,13-14,-13 14,-7-26,20 19,-14 7,14-14,-7 1,-6-7,0 20,13-14,-7 8,-7 6,14-14,0 1,-13 13,13-13,0 6,0-7,-13 14,13-13,0 6,0-6,0-1,0 1,0 6,-7 7,7-13,0-1,0 8,0-8,0 1,0 6,0-6,0-1,13 14,-13-13,14 13,-14-7,13 7,-6-13,-7-1,13 14,1-6,-14-8,6 14,-6-13,14 13,-14-14,13 14,-13-6,7 6,-7-14,13 14,-13-13,14 13,-1 0,-13-7,7 7,6 0,1 0,-8 0,-6-13,14 13,-1 0,1 0,-8 0,8 0,-1 0,-6 0,-7 7,0-1,13-6,-13 14,0-1,0-6,0 6,0-13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9474.63 4494.06,'0'-14,"0"0,0-7,0 7,28-20,-21-35,6 55,-13-34,14 41,0-28,-14 21,0 0,7-34,21-21,-15-7,1 48,-14-6,14 6,-14 14,7-34,-7 27,0-7,14-27,0 20,-14 22,7-15,6-62,1 55,0 8,-14 20,0-7,7-21,-7 22,28-63,-15 55,-13 7,7-21,-7 22,28-70,-28 69,0 0,14-34,-14 41,21-76,-21 69,0-21,0 8,13 6,1-28,-14 29,7-29,7 15,-14 6,21-41,-21 62,14-21,-14 15,13-22,-13 28,0-7,14 0,-14-6,7-8,-7 21,0-7,14-6,0-22,-14 21,7 21,-7-13,0 6,14-21,-14 7,13-6,-13 20,0-7,0 0,0 0,7-7,7-13,-14 13,14 7,0-13,-14 20,7-21,-7 21,0-7,13 0,-13 1,14-22,-14 28,7-7,-7 0,14 8,0-36,0 35,-7-20,6-8,8 0,-7 22,0 6,20-42,-20 49,-7-27,7 20,0-7,-7 0,-7 7,14-7,20-34,-20 34,0 7,-14-7,7 0,-7 8,14-8,-1 0,-6 0,7 7,-14-7,28-6,-21 6,-7 0,14 0,6-7,8 1,6-29,-20 22,-14 20,7 7,-7-14,14 0,0 7,-14-7,7 14,7-27,13-8,-6 14,0-6,-7 27,-14-7,13-7,1 14,-14-14,7 7,7-7,0 0,-7 14,-7-6,14 6,13-14,-27 0,7 14,7-14,0 14,-7-7,7 7,-14-14,13 14,22-14,-14 14,6-6,-20 6,21 0,-7 0,-8 0,1 0,-7 0,7 0,0 0,-7 0,7 0,13 0,-20-14,7 14,0 0,-7 0,-7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10933.6 878.059,'7'0,"0"6,20 8,-27 0,49 7,-42-21,27 34,15-20,-22-7,-6 7,-7 0,7 0,6-14,-20 7,21 6,-21-13,-7 14,0-7,-14 7,0-14,14 14,-21 7,21-8,-14-13,14 14,0-7,-13-7,13 14,0 0,-7-14,7 7,0 7,-14-14,14 13,-14 1,14-14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11853.1 3380.01,'0'7,"0"0,0 6,0 1,0-8,0 8,0-1,0 1,14-14,-14 6,0 8,0-1,0-6,0 6,0 1,0-8,0 8,0-1,0 1,0-8,0 8,0-1,0-6,0 6,0 1,0-1,-7-13,7 7,-7 6,7 1,-13-14,13 6,-14-6,14 14,-13-14,13 13,-7-13,-6 7,0-7,6 13,-7-13,-12 14,19-14,-20 0,7 13,-14-13,1 7,-1 6,-6-13,33 0,-19 14,19-14,-33 0,33 0,-7 0,-6 6,7-6,-34 14,0-14,0 0,40 0,-6 0,-7 0,-14 13,7-13,-6 0,-34 0,53 14,-6-14,-40 0,46 0,8 0,-28 0,-6 0,20 0,-14 0,21 0,-21 0,21 0,-7 0,-27 0,33 0,8 0,-8 0,-19 6,-1-6,21 0,-1 0,-26 0,-20 0,46 0,8 0,-21 0,-40 0,53 0,1 0,6 0,-20 0,14 0,6 0,-26 0,19 0,-6 0,-20 0,33 0,-40 0,20 0,21 0,-21 0,-13 0,26 0,1 0,-21 0,-13 0,14-13,-1 13,21 0,-34 0,40 0,-40-13,34 13,-48-14,55 14,-21 0,13 0,-39-7,-14-6,53 13,-19 0,19 0,1 0,-21 0,28-13,-55 13,48 0,-34 0,7 0,-7 0,33 0,1 0,-27 0,-7 0,33 0,1 0,-21 0,1 0,13 0,-7 0,-7 0,14 0,-7 6,-6-6,19 0,-19 14,-7-14,26 0,1 6,-7-6,-7 0,20 14,-20-14,-6 0,19 0,8 0,-21 13,-7-13,21 0,-21 14,-13-14,14 0,26 0,-27 6,8-6,12 0,-19 0,33 14,-7-14,-40 0,13 13,21-13,-20 0,19 7,-19-7,12 0,8 0,-14 0,-6 0,26 0,-33 13,6-13,14 0,7 14,-21-14,21 0,6 0,-27 0,-26 0,47 0,-41 0,-6 0,26 0,21 0,-28 0,28 0,0 0,-21 0,21 0,-28 0,28 0,-21 0,-13 0,34 0,0 0,6 0,-27 0,-26 0,47 0,-21 0,0 0,21 6,-27-6,-7 0,33 0,-6 0,7 0,-47 0,53 0,-54 0,8 14,-21-1,54-13,6 0,8 14,-28-14,-40 6,27-6,41 0,-41 14,20-14,20 0,-40 0,0 0,34 0,6 0,-33 0,0 0,26 0,-13 0,21 0,-8 0,-6 0,-7 0,7 0,7 0,-7 0,-27 0,33 0,-33-7,0 0,41 7,-8 0,-33-13,27 0,7 13,-1 0,-19-14,-1 7,21 7,6-13,-53 0,13 6,40 7,-26-27,19 27,-46-7,53 7,-20 0,27-13,-33 13,-1-13,1 13,-1-14,1 7,19 7,1 0,-7 0,6 0,14-13,-47 0,41 13,-55 0,41-7,-20 7,33 0,-26-14,19 14,1 0,13-13,-7 13,-6-13,-1 13,1-7,6-7,-6 14,13-13,-14 13,14-7,-6 7,6-13,-14 13,14-13,0 6,0-7,0 1,0 0,7 6,-7-7,7 1,-7-7,13 6,-13 1,13-7,-6 0,6 20,1-14,-1-6,-6 20,-7-13,13-1,1 14,-14-13,20 6,0-6,-6-1,12 14,-6-20,-6 7,-7 13,6-13,14 13,6-21,-13 21,1-13,26 13,-34-7,0 7,8-13,12 13,-20 0,21-14,13 14,0 0,-40 0,33 0,-33 0,40 0,-21 0,8 0,6 7,-26-7,-1 0,21 0,-1 14,-19-14,-1 0,27 0,-26 0,33 0,6 0,-26 0,-7 0,41 6,-55-6,8 0,-1 0,21 0,26 0,-53 14,26-14,14 0,-33 0,-1 0,7 0,0 0,21 0,-1 0,-27 0,21 0,13 0,-34 13,-6-13,40 0,13 0,-46 0,26 7,-7-7,28 0,-1 13,-53-13,40 14,0-14,-14 0,1 0,-7 13,-21-13,41 0,-33 0,66 0,-60 0,-6 0,-1 0,54 0,-53 0,6 0,-7 0,1 0,39 0,-39 0,73 7,-27-7,-46 0,19 0,-19 0,26 0,-13 0,-7 0,-7 0,21 0,13 0,-34 0,-6 0,6 0,21 0,26 0,-53 0,6 0,14 0,13 0,14-14,-47 14,6 0,1 0,33 0,6 0,-26 0,13 0,-6 0,13 0,-34 0,34 0,-33 0,-8 0,55 0,6-13,-47 13,7 0,40 0,54 0,-95 0,-5 0,5 0,109 0,-115 0,47 0,-20 0,-7 0,-33 0,6 0,54-13,-6 13,-55 0,41-7,-20 7,-20-14,33 14,-33 0,6 0,21 0,-21-13,-6 13,33 0,27-13,-54 13,41 0,-40 0,19-7,-19 7,6 0,13 0,1 0,-21 0,21 0,13 0,6 0,21 0,-40 0,-21 0,-6 0,40 0,-20 0,-7 0,-7 0,1 0,39 0,-26 0,-20 13,40-13,-20 0,-7 0,0 14,-7-14,48 13,-28-13,1 0,13 0,-27 0,40 7,-13-7,-27 0,7 0,27 13,-41-13,34 0,-13 0,-28 0,8 0,-1 0,1 0,-8 0,21 0,7 0,13 0,-41 0,8 0,-1 0,-6 0,40 0,-34 0,34 0,-13 0,-21 0,7 0,-6 0,19 0,-13 0,7 0,20 0,-40 0,26 0,-19 0,19 0,1 0,-21 0,7 0,21 0,-35 0,21 0,-20 0,6 0,1 0,-8 0,-6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11417.6 1189.06,'7'14,"0"-14,27 13,-20-13,0 0,-7 0,7 0,48 14,-55-14,34 0,-34 0,7 0,0 7,-7-7,20 0,-13 0,28 14,-15-14,22 0,-15 0,-13 0,-7 0,7 0,-8 0,1 0,-7 0,7-7,0 7,-7-7,20 7,-6 0,-7-14,7 14,20-14,-34 14,7 0,0 0,-7 0,20 0,-20 0,7-13,0 13,0 0,-7 0,20 0,-20 0,21 0,-14 0,20-7,-27 7,21 0,-14 0,-7 0,6 0,1 0,-7 0,21 0,-21 0,20 0,-13 0,-7 0,21 0,-21 0,7 0,13 0,-20 0,28 0,-1 0,29 0,-29 0,-20 0,34 0,-34 0,-7 0,7 0,7 0,6 0,-13 0,-7 0,7 0,7 0,6 0,22 0,-42 0,6 0,22 0,-21 0,20 0,15 0,-42 0,7 0,13 0,-20 0,7 0,0 0,-7 0,6 0,1 0,7 0,-7 0,0 0,20 0,1 0,-1 0,1 0,-7 0,-21 0,6 0,8 0,7 0,-14 0,-7 0,6 0,1 0,-7 0,7 0,0 0,-7 0,20 0,-6 0,-7 0,0 0,-7 0,34 0,-34 0,21 0,-8 0,1 0,7 0,-7 0,-8 0,8 0,-7-14,0 14,0-14,-7 14,6 0,1 0,7-7,0 7,-7 0,-1 0,1-14,-7 14,7 0,0 0,-7 0,7 0,-14-14,13 14,1 0,-7 0,7-6,0 6,-7 0,6 0,-13-14,0 0,14-7,-7 21,-7-14,14-6,-14 6,14-14,-14 21,14-20,-7 20,-7-7,0 0,13 7,-13-7,0 0,0 1,14 13,-14-7,0-7,0 0,0 7,-7-7,-6 0,6 1,-7 6,0-7,0 14,7-14,-20 14,-8-7,14 7,7 0,-34-14,27 14,7 0,-34 0,41 0,-7 0,-48-14,21 14,27 0,-14 0,7 0,-13 0,20 0,7 0,-7 0,0 0,1 0,-22-6,0 6,22 0,-63-14,48 14,14 0,7 0,-55 0,48 0,-27 0,13 0,14 0,7 0,-7 0,-20 0,-1 0,8 0,-15 0,-6 0,13 0,21 0,-34 0,34 0,7 0,-27 0,20-14,0 14,-21 0,15 0,6 0,0-14,-7 14,-27 0,13 0,8 0,-8 0,28 7,-41-7,-15 14,57-14,-36 14,8-14,27 0,-7 0,0 0,0 0,7 0,-20 0,20 0,-42 0,15 0,20 0,0 0,7 0,-34 0,-1 0,28 0,0 0,-6 0,-8 0,7 0,7 0,-20 0,20 0,7 0,-27-7,20 7,0 0,-7 0,-6 0,20 0,-21 0,-7 0,15 0,6 0,0 0,7 0,-7 0,-13 0,6 7,0-7,7 0,0 7,-6-7,6 0,14 13,-14-13,7 0,-7 14,0-14,8 0,-8 0,-14 7,7-7,8 14,-8-14,7 0,-7 14,-6-7,20-7,-7 0,0 0,7 13,-7-13,14 14,-14-14,1 0,-22 35,28-21,-7-7,0-7,14 13,-6-13,6 14,-14-14,0 14,0-7,14 7,-7-14,7 14,-14-7,14 6,-14 1,14-7,-6 7,6 0,0 0,-14-14,14 7,0 6,0 1,0-7,7-7,-7 14,7-14,-7 14,13-14,1 0,-14 14,7-14,7 0,-14 7,14-7,0 13,-7 1,6-7,1-7,-7 14,7-14,-14 14,14-14,-14 7,7-7,6 0,1 0,-14 14,14-14,-7 0,7 0,0 13,-7-13,6 0,1 14,0-14,-7 0,7 0,-14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3383.63 6022.06,'13'0,"1"0,0 0,7 0,-1 14,-6-14,0 0,7 13,-7-13,6 0,8 14,-7-7,7 7,-22-14,-6 14,14-14,0 0,-14 7,35 7,-28-1,6-13,1 0,7 7,-7-7,0 14,-7-14,6 0,22 14,13-14,-34 0,21 14,-15-14,-6 0,0 0,-7 0,35 0,-22 0,-6 0,7 0,-7 0,0 0,-8 0,22 0,-21 0,7 0,0 0,-7 0,6 0,1 0,0 0,-7 0,7 0,0 0,6 0,8 0,-21-7,7 7,0 0,-7 0,-7-14,13 14,1-14,-7 14,21-7,6-7,-20 14,-7 0,7 0,14-13,6 13,-27 0,7 0,7 0,27 0,-13 7,-8-7,-27 13,14-13,-7 0,7 7,0-7,-14 14,7-14,6 0,15 0,-7 14,0-14,13 0,-20 0,0 0,6 0,-6 0,0 0,21-7,-21 7,-8 0,8 0,0 0,-7 0,7 0,0 0,-7 0,20 0,-13 0,-7 0,28 0,-22 0,1 0,0 0,7 0,-7 0,-7 0,6 0,1 0,7 0,-7 0,0 0,-8-14,22 7,-7-7,7-6,-22 20,22-14,-28 0,7 14,21-7,-21 7,20-14,-13 14,-7 0,7 0,0 0,20 0,-13 0,14 0,-22 7,1-7,7 0,-21 7,14-7,7 0,-8 14,8 0,7-14,-14 0,-8 0,8 0,-14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3479.63 7080.06,'7'0,"7"0,0 0,20 20,-13-6,-7-14,48 21,-55-21,7 0,21 14,27-7,-41-7,-8 13,1-13,21 14,55-14,-77 0,8 0,-7 0,0 0,7-7,-8-6,43-8,-42 21,13-14,-20 14,21 0,-28-7,7 7,7 0,-1 0,-13-14,14 14,-7 0,7 0,0 0,7 0,-8 0,-6 0,7 0,0 0,0 0,-7 0,7 0,-1 0,36 0,-42 0,6 0,1-14,-7 14,28 0,-21 0,-1 0,1 0,7 0,-7 0,-7 0,20 0,112 7,-105-7,-20 0,0 0,0 0,-7 0,20 0,-6-7,-7 7,0 0,-7 0,-7-13,27 13,-6-7,14-7,-22 14,8-14,-7 7,0 7,-7 0,-7 14,14-14,-1 21,36 6,-42-13,7-14,-1 7,-6-7,21 14,-28 0,21-14,6 7,-20-7,7 0,0 0,0 0,-7 0,6 0,1 0,-7 0,7 0,0 0,7 0,6-14,-6-7,-7 7,-7 0,-7 1,14 13,-14-7,13 7,-13-14,14 14,-7 0,7 0,-14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8416.63 7730.06,'14'0,"14"0,-22 0,8 0,7 0,-7 0,0 0,0 0,-8 0,8 0,0 0,-7 0,7 0,0 0,-7 0,20 0,-13-7,-7 7,7 0,0 0,-7 0,6 0,1 0,0 0,-7 0,7 0,0 0,-7 0,6 0,1 0,7 0,7 7,-8 6,-6-13,-7 0,-7 14,28-14,-14 0,-8 0,-6 7,14-7,0 0,-7 0,21 0,-21 14,6-14,1 0,0 0,-7 0,7 0,0 0,6-7,-6 7,0 0,-14-7,7 7,7 0,0 0,6 0,-20-14,14 14,0 0,-7 0,7 0,0 0,-7 0,20 0,8 0,-21 0,-8 0,8 0,7 0,-7 0,0 0,0 0,-8 0,8 0,0 0,-7 0,7 7,0-7,6 0,8 7,-21-7,7 0,7 0,6 0,-13 0,-7 14,7-14,7 0,-21 14,13-14,1 0,-7 0,21 0,-14 0,-7 0,6 0,1 0,-7 0,7-7,0 7,0 0,-8 0,8 0,0 0,7 0,-7 0,6 0,8 0,-21 0,7 0,20 0,-20 0,0 0,-7 0,21 0,-21 0,6 0,15 0,7 0,-28 0,6 0,36 0,-35 0,6-14,15 14,-7 0,-22 0,-6-7,14 7,0 0,7 0,-7 0,34 0,-6 0,-29 0,1 0,35 0,-42 0,6 0,1 0,7 0,-7 0,0 0,-7 0,6 0,1 0,-7 0,7 0,0 0,0 0,-8 0,22 0,-21 0,7 0,0 0,6 0,-6 0,0 0,21 0,-15 0,8 0,-7 0,-7 0,-7 0,34 0,-20 0,-7 0,-7 0,20 0,-20 0,21 0,-7 0,13 0,-6 0,-14 0,-8 0,22 0,-21 0,7 0,7 0,20 0,-34 0,21 0,-21 0,6 0,1 0,0 0,-7 0,7 0,20 0,-20 0,21 14,-14-14,-8 0,1 0,7 0,7 0,-21 0,6 0,1 0,-7-7,41 0,-34-7,7 14,-7-14,0 14,-7 0,6 0,22 0,-21 0,0 0,6 0,8 0,-21 0,7 0,-14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10933.6 7218.06,'7'0,"7"0,-14-14,6 14,36-14,-35 0,21 14,-22 0,22-7,7-6,-21 13,-8-14,22 14,-28-7,35-7,-22 14,-6-14,28 0,-35 8,14 6,0 0,-14-14,13 14,-13-14,7 14,-7-7,14 7,-14-14,14 14,-14-14,7 14,-7-7,14 7,-14-13,14-1,-7 14,-7-14,13 14,-13-7,14-7,-14 0,14 7,-14-6,7-1,-7 0,14 14,-14-7,14-7,-14 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11113.6 6927.06,'0'-6,"7"6,-7-14,6 14,-6-14,14 14,0 0,-14-7,7 7,-7-14,28 14,-28-14,13 14,-6-7,7 7,0-13,7-1,-7 14,-1 0,8 0,-21-7,14 7,-7 0,-7-14,14 14,0 0,-7 0,6 0,1 0,0 0,7 0,-7 0,-8 0,8 0,0 0,0 0,-7 0,7 0,0 0,-8 0,8 0,-14 7,0 0,0 7,0 0,14-8,-14 22,0-21,0 7,0 0,0 20,0-13,7 7,-7-15,0-6,14 7,-14 0,0-7,14-7,-14 14,0-14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1758.09 4199.01,'13'0,"1"0,-14 6,13-6,-13 7,7-7,-7 14,13-1,0-6,-6 20,7-14,12 20,-19-12,7-21,-1 13,-13-6,7 6,6 1,0-1,-6-6,20-7,-14 13,8-13,-8 0,-6 0,20 0,-14 0,-6-7,6 7,0-6,-6-8,7 14,6-27,-7 21,14-28,-20 34,6-27,1 21,32-41,-46 33,34-19,-27 19,6 1,1 6,-8-6,-6-1,14 8,13-21,-21 20,8-6,-1-1,7 1,-6-7,-1 20,-6-20,6 20,1-27,-8 27,21-20,-20 6,20 1,-14 6,-6-6,6 13,-13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1972.09 5098.01,'0'6,"0"8,7-14,-7 6,7 8,6-1,21 21,-21-34,7 20,27 7,-27-20,-6-7,-14 13,27-13,26 13,-39-13,-8 7,35-7,-21 0,0 0,-20-13,13 13,1-14,-1 14,21-20,-28 7,28-7,-21 6,48-19,-28-1,-19 21,19-7,1-7,-14 20,-20-6,13 13,7-27,-6 27,6-20,20 6,-40 7,7-6,6 0,1 13,-8-7,-6-6,0-1,14 14,-14-13,13 13,-13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12115.1 550.006,'13'0,"1"0,-14 6,6-6,-6 14,14-14,-14 13,13-6,1-7,-14 13,6 1,-6 6,14-20,-14 13,0-6,13-7,-13 13,7 1,-7-1,0-6,0 6,0 1,0-8,0 8,0-1,0 1,0-8,0 8,0-1,0-6,0 6,-13-13,-1 0,14 14,-7-14,7 6,-13-6,0 0,13 14,-14-14,7 0,7 13,-13-13,0 0,6 0,7 14,-13-14,-1 0,1 0,6 0,-6 0,-1 0,-6 0,7 0,-1 0,7 0,-6 0,0 0,6 0,-6 0,-1 0,7 0,-6 0,0 0,-1 0,7 0,-6 0,0 0,6 0,-7 0,1 0,0 0,6 0,-6 0,-1 0,7 0,-6 0,0 0,6 0,-7 0,1 0,0 0,6 0,-7 0,1 0,6 0,7 6,-13-6,0 0,-1 0,14 14,-7-14,-6 0,13 13,-13-13,6 0,-7 0,14 7,-13-7,6 0,-6 0,0 0,-1 0,7 0,7 13,-13-13,0 0,6 0,-7 0,1 0,13 14,-13-14,6 0,-7 0,1 0,6 0,-6 0,0 0,6 0,-7 0,1 0,0 0,6 0,-7 0,1 0,6 0,-6 0,-1 0,1 0,13-7,-7 7,-6 0,0 0,6 0,-7 0,14-13,-13 13,0 0,6 0,-7 0,1 0,6 0,7-7,-13 7,-1 0,8 0,6-13,-14 13,1 0,0 0,6 0,-7 0,1 0,6 0,-6 0,-1 0,14-14,-13 14,6 0,-6 0,-1 0,8 0,-8 0,1 0,6 0,7-7,-13 7,-1 0,1 0,6 0,-6 0,-1 0,8 0,-8 0,1 0,-1 0,8 0,-8 0,1 0,6 0,-6 0,-1 0,8 0,-8 0,1 0,-1 0,8 0,-8 0,1 0,6 0,-6 0,-1 0,14-13,-13 13,6 0,-6 0,-1 0,8 0,-8 0,1 0,13-13,-7 13,-6 0,-1 0,1 0,13-14,-7 14,-6 0,-1 0,8 0,-8-7,1 7,13-13,-14 13,8 0,-8-13,1 6,6 7,7-14,-13 1,-1 6,14-6,-13 13,13-13,-7-1,7 7,0-6,0 0,-13 13,13-7,0-7,-14 14,14-13,0 0,0 6,0-7,7 14,-7-13,0 6,0-6,14 13,-14-13,0 6,6 7,-6-14,0 1,14 13,-14-13,13 13,-13-7,13 7,-6 0,-7-14,14 14,-14-13,13 13,-13-7,7 7,6 0,-13-13,14 13,-14-14,13 14,-6 0,-7-13,13 13,1 0,-8 0,8 0,-1-7,0 7,-6 0,7 0,-1 0,-6 0,6 0,1 0,-8-13,8 13,-1 0,7 0,-6 0,6 0,7 0,-14 0,-6 0,6 0,1 0,-8 0,8 0,-1 0,-6 0,6 0,-13-13,14 13,-1 0,-6 0,6 0,1 0,-8 0,8 0,-1 0,1 0,-8 0,8 0,-1 0,-6 0,6 0,1 0,-8 0,8 0,-1 0,1 0,-8 0,8 0,-1 0,-6 0,6 0,1 0,-1 0,-6 0,6 0,1 0,-8 0,8 0,-1 0,-6 0,6 0,1 0,-1 0,-6 0,6 0,1 0,-8 0,8 0,-1 0,7 0,-6 0,-1 0,-6 0,6 0,1 0,-1 0,-6 0,6 0,-13 6,14-6,-8 0,8 0,-1 0,-6 0,6 0,1 0,-1 0,-6 0,6 0,-13 14,14-14,-8 0,8 0,-1 0,1 0,-14 6,6-6,8 0,-1 0,-6 0,6 0,1 0,-8 0,8 14,-1-14,1 0,-8 0,8 0,-1 0,-6 0,6 0,1 0,-1 0,-6 0,6 0,1 0,-8 0,8 0,-1 0,-6 0,6 0,1 0,-1 0,-6 0,6 0,7 0,-6 0,13 0,-21 0,8 0,-1 0,-6 0,6 0,1 0,-8 0,8 0,-1 0,1 0,-8 0,8 0,-1 0,-13 13,7-13,-7 14,13-14,-13 6,14-6,-1 0,-13 14,7-14,-7 13,13-13,-13 7,14-7,-14 13,6-13,-6 14,14-14,-14 13,0-13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11492.6 1645.06,'0'7,"0"7,14 0,-14-7,14 6,0 8,-14-7,7 0,7-7,-14 6,13-13,-13 14,7-14,-7 14,14-14,0 0,-14-7,14 7,-7 0,7-14,6 1,-6 13,0 0,-7-7,21-7,6-7,-20 21,-7 0,-7-14,28 0,-8-6,-6 20,7-28,7 21,-22-7,-6 0,14 14,0-6,-14-8,14 14,-14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7654.09 3132.01,'7'0,"-1"0,8-7,-1 7,21-6,-14 6,7-14,-20 14,39-13,-12 13,-21 0,-13-7,14 7,-1 0,-6 0,6 0,1 0,-7 0,6 0,0 0,-13-13,20 13,-6 0,-1 0,7 0,1 0,-8 0,0 0,1 7,-7-7,6 0,0 0,-6 0,6 0,1 0,6 6,-7 8,1-14,-7 0,19 0,-5 0,-8 0,0 0,21 0,-27 0,6 0,0 0,1 0,-7 0,6 0,0 0,-6 0,6 0,1 0,6 0,-7 0,1 0,-7 0,6 0,0 0,-6 0,7 0,-1 0,0 13,-6-13,6 7,1-7,6 13,40 21,-53-34,7 0,-1 13,20 1,-12-14,-8 0,7 6,7 8,-14-14,-6 0,7 0,-14-7,13 7,7 0,-7-7,-6 7,7 0,-1 0,0 0,-6 0,20 0,-7 0,7 0,-20 0,6 0,0 0,-6 0,7 0,-1 0,-6 0,6 0,1 0,6 0,7 0,-21 0,21 0,-14 0,8 0,-8 0,7 0,-6 0,6 0,13 0,-6 0,-7 0,-6 0,-1 0,-6 0,6 0,1 0,-8 0,8 0,-1 0,7 0,-6 0,-1 0,7-13,0 13,7 0,-13-14,6 8,-7 6,-6 0,6 0,1 0,-14-14,13 14,7 0,-6 0,-8 0,21 0,-7 0,7 0,-20 0,6 0,1 0,-8 0,-6-13,14 13,-1 0,1 0,-8 0,8 0,-14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11679.6 2260.06,'14'14,"-14"0,0 0,0-7,0 7,14-14,-14 13,14-6,-14 7,0 0,7-14,-7 14,0-7,13-7,-13 14,0-1,14-13,-7 0,-7-6,28-8,-28 7,7 7,6-14,1 14,0 0,-14-14,7 14,7 0,-14-14,14 14,6-7,8-6,-7-1,-7 14,-7-7,6-7,1 14,7-14,-7 0,7 7,-21-6,13 13,1-14,-7 14,-7-7,14 7,-14-14,14 14,-14-14,14 14,-14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12419.6 2890.06,'0'-7,"7"7,-7 7,14-7,-7 27,6-6,8 0,-7-7,-14-1,14-6,-14 7,14-14,-14 14,0 0,7-14,-7 7,13 20,1-27,-14 7,7-7,-7 14,14-14,0 0,0-7,-7 7,6-7,1 7,-7-14,7 14,-14-13,14 13,20-21,-13 7,7 0,-21 7,-7-7,13 1,1 13,0-7,-7-7,7 0,0 7,-7-7,6-13,8 20,-21-7,14 14,0-14,-14 7,14 7,-14-14,7 14,-7-13,0 13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6493.63 4189.06,'7'0,"-7"7,7 21,7-21,-14 7,14 0,-14-7,0 6,7-13,-7 14,14-14,-14 7,14 7,-14 0,13-14,-13 14,7-14,7 0,0-7,-7-7,20 0,-6 7,-7-7,0 14,-7-14,7 14,-1-6,-6 6,7-14,0 14,0-14,20 7,-13-7,-7 14,0-14,-7 14,41-20,-34 20,-7 0,7-14,13 14,-27-14,21 7,0 7,-7-14,20-20,-20 34,0-14,-7 14,-7-14,14 14,-14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6279.63 4514.06,'14'0,"-14"7,0 7,21 7,-7-7,-8-14,8 14,14 6,-28-6,7-14,7 7,6 21,-6-21,0-7,-14 13,14-13,-7 0,7 0,-1 0,8-6,0 6,7-7,-15 7,-6 0,7 0,0 0,-7 0,7 0,0 0,-1-14,-6 14,7 0,0-14,-7 14,21-7,20-7,-27 0,-21 7,14 7,6-13,-6 13,55-35,-69 21,14 14,0-14,-7 14,27-20,-20 20,21-35,-8 21,-20 14,7-14,0 14,7-20,-7 20,-14-14,13 14,-6-7,7-7,-14 0,14 0,-7 8,7 6,0-14,-8 14,-6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4810.09 3635.01,'7'0,"-1"0,8 0,-14 14,13-14,-6 0,20 13,-7-13,7 0,-7 7,-7-7,7 0,-6 0,-1 0,7 0,-6 0,6 0,-7 0,1 0,-8 13,21-13,-20 0,20 0,-14 0,7 0,14 14,-21-14,-6 0,6 0,1 0,-1 0,-6 0,20 0,-7 0,-7 0,1 0,-8 0,8 0,-1 0,-6 0,6 0,1 0,-1 0,-6 0,6 0,34 0,-13 6,-21-6,7 0,14 0,-21 0,1 0,-8 0,8 0,-1 0,-6 0,20 0,-21 0,8 0,-1 0,-13 14,14-14,-8 0,8 0,-1 13,-6-13,20 0,-14 0,-6 0,6 0,1 0,6 0,0 0,-20 14,13-14,1 0,-1 0,-6 0,6 0,1 0,-8 0,8 0,-1 0,7 0,-6 0,-1 0,-6 0,6 0,1 0,-7 0,6 0,0 0,1 0,-8 0,8 0,-14 6,13-6,-6 0,20 0,-7 0,-7 0,7 0,-6 0,-1 0,-13 14,14-14,-8 0,8 0,6 0,7 0,-20 0,6 0,0 0,1 0,-8 0,8 0,-1 13,-6-13,6 0,1 0,-1 0,-6 0,6 0,-13 7,14-7,-7 0,6 0,0 0,-6 0,6 0,-13 13,14-13,-1 0,-6 0,6 0,1 0,-7 14,6-14,0 0,1 0,-7 0,6 0,0 0,-6 0,20 0,-20 0,6 0,0 0,-13 13,0-13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6688.09 3676.01,'7'0,"-7"6,7-6,6 0,-13 14,13-14,-6 6,6-6,-13 14,21-1,-8 1,0-14,1 6,-7 8,6-14,0 0,-13 13,7-13,7 0,-14 7,13-7,-13 13,0 1,-7-1,7-6,-13-7,13 13,-7 1,7-8,-13-6,13 14,-14-14,14 13,-6-13,6 14,-14-14,14 6,-13-6,13 14,-14-14,14 13,-6-13,6 7,0 6,-14-13,14 14,-13-14,13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6118.09 3387.01,'7'0,"-1"0,8 0,-1-13,1 13,-8 0,28 0,6 0,-6 0,-14 0,-7 0,1 0,-8 0,41 0,-27 0,-6 0,-1 0,1 0,-8 0,8 0,-1 0,-13-14,20 14,-6 0,-1 0,-6 0,6 0,1 0,-8 0,8 0,-1 0,-6 0,6 0,1 0,-1 0,-6 0,6 0,-13-6,14 6,-8 0,8 0,-1 0,1-14,-8 14,8 0,-1 0,-6 0,6 0,1 0,-8 0,8 0,-1 0,1 0,-8-13,8 13,-1 0,-6 0,20-7,-14 7,7-13,-6 13,-8 0,8 0,-1 0,-6-14,6 14,1 0,-1 0,-6 0,6 0,1 0,-8 0,8 0,-1 0,1 0,-8 0,8 0,-1 0,7 0,7 0,-20 0,6 0,1 0,-8 0,8 0,-1 0,-6 0,6 0,1 0,-14-13,13 13,-13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7077.09 3179.01,'7'0,"-7"7,27 0,-21-7,8 13,-1-13,21 27,-21-27,-6 0,6 6,7 8,7-14,-20 13,6-13,-13 7,14-7,-1 0,-6 0,-7 13,13-13,-13 14,-6-14,6 13,-7-13,-6 7,-1 6,-6 1,-7 6,20-20,7 13,-26-6,19 20,-6-27,-1 13,-6-6,20 6,-13-13,13 14,-14-14,7 7,-6-7,13 13,-13-13,13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7312.09 7801.01,'-7'0,"-6"0,-1 0,14 7,-33 6,19-13,8 0,-21 0,14 0,-8 0,1 0,7 0,-7 0,6 0,-33 0,14 0,-1 0,1 0,19-7,-6 7,-7-13,14 13,13-7,-7 7,7-13,-13 13,13-14,0 8,-14 6,14-14,0 1,0-1,0 8,0-8,0 1,0 6,0-6,0-1,7 14,-7-6,14-8,-8 14,8 0,-14-13,13 13,0 0,-13-14,21 14,-8 0,-6 0,-7-6,13 6,1 0,-8 0,8 0,-1 0,1 0,6 0,0 0,20 0,-6 0,-28 13,21-13,-20 0,6 0,1 14,-1-14,-6 0,6 0,1 0,-8 0,8 0,-1 0,1 0,-8 0,8 0,6 0,-20 13,13-13,1 0,-8 7,8-7,-1 13,1 1,-8-14,21 6,-20 8,6-14,-13 13,0-6,14-7,-14 13,0 1,0-1,0-6,0 6,0 1,-7-8,-6 8,6-14,7 13,-47 1,20-14,20 0,-6 0,13 6,0-6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8097.09 7674.01,'7'0,"6"0,0 0,7 0,-6 0,6 0,-7 0,21 0,20 0,-41 0,0 0,8 0,-8 0,7 0,-6 0,-1 0,0 0,-6 0,6 0,1 0,-7 0,6 0,0 0,-6 0,7 0,-1 0,0 0,-6 0,7 0,-1 0,-6 0,19 0,-5 0,5 0,-5 13,-8-13,7 0,-6 0,6 13,-7-13,0 0,-13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8566.09 7466.01,'7'0,"6"0,-13 6,14 1,-7-7,6 27,21-20,-21 6,-6 0,20 7,-7-6,-7-1,7 7,-6-20,-14 14,13-1,0-13,-13 7,7 6,7-13,-14 14,0-7,0 6,0 0,-7 1,0-8,-6 8,13-1,0-6,-14 6,1 1,6-7,7 6,-13-13,13 13,-14-13,14 14,-6-7,6 6,-14 0,1-6,-1-7,14 13,-6-13,6 14,-14-14,14 13,0-13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6795.13 6112.06,'0'-14,"7"14,7 0,-14-14,7 14,7 0,13 0,-20 0,7 0,7 0,-7-14,0 14,-8 0,8 0,0 0,0 0,-7 0,7 0,0 0,-8 0,8 0,0 0,0 0,-7 0,7 0,0 0,-8 0,8 7,0-7,-7 0,7 0,0 0,-1 0,-13 14,7-14,7 0,0 0,-7 0,-7 14,14-14,0 0,-1 0,-6 0,7 0,0 7,-7-7,7 0,0 0,-1 0,-6 0,7 0,0 0,-7 0,7 0,0 0,-8 0,8 0,0 0,0 0,-7 0,7 0,0 0,-8 0,-6 13,14-13,-14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7445.13 5980.06,'7'0,"-7"7,14-7,-7 0,-7 7,14-7,-14 14,14-14,-14 14,6-14,-6 7,14-7,0 0,-14 13,14 1,-7-14,-7 7,14-7,-14 14,0 0,0 0,0-7,-7-7,7 13,0 1,-7-14,7 7,-14-7,14 14,0 0,-14-14,14 14,-14-14,14 7,-7 6,-6-13,13 14,-14-14,14 7,-7-7,7 14,0 0,-14-14,14 14,-14-14,14 7,-14-7,7 0,7 13,0-13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7715.13 7363.06,'14'0,"0"0,-14-14,13 14,-6 0,7 0,0 0,7 0,-1 0,8 0,-7 0,13 0,-6 0,-7 0,-7 0,-1 0,-6 0,7 0,0 0,-7 0,7 0,0 0,-1 0,-13 7,7-7,7 0,0 0,-7 0,7 7,0-7,6 0,-6 0,0 0,-7 0,7 0,0 0,-8 0,8 0,0 0,0 0,-7 0,7 0,-1 0,-6 0,7 0,-14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8268.13 7280.06,'7'0,"0"0,7 0,-1 0,-6 14,7 0,0-7,0-7,-7 14,7-1,-1 1,-6-7,7-7,0 14,-7-14,-7 14,0-7,-14-7,14 13,-14-13,7 0,7 14,-13-14,-1 7,7-7,7 14,-14-14,0 14,0-14,14 14,-7-14,-6 0,13 7,-14-7,14 13,-7-13,7 14,-14-14,0 0,14 7,-14-7,14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2254.09 5031.01,'7'0,"6"0,-6 0,6 0,1 0,-14 6,13-6,-6 0,6 14,1-14,-8 0,8 6,13 8,-21-14,8 0,-1 0,-13 13,20-13,-6 14,6-14,-7 0,1 0,-8 0,8 6,-1-6,-6 0,6 0,1 0,-1 0,-13 14,7-14,6 0,1 0,-8 0,8 0,-1 0,1 0,-8 0,8 0,-14-7,13 7,-6 0,6 0,1 0,-8 0,8 0,-1 0,-13-7,14 7,-8 0,8 0,-1 0,-6 0,6 0,1 0,-1 0,-6 0,6 0,1 0,-8 0,-6 14,14-14,-1 13,-6-13,6 0,-13 7,14-7,-14 13,13-13,-6 0,6 0,-13 14,14-14,-8 0,8 0,-1 0,1 0,-8 0,8 0,-1 0,-13-7,7 7,6 0,1 0,-1-13,-6 13,6 0,1 0,-8 0,21 0,-20 0,20 0,-14-7,-6 7,6 0,1 0,-7 0,6 0,0 0,1 0,-8 0,8 0,-1 0,-6 0,6 0,1 0,-7 0,6 0,0 0,1 0,-7 0,6 0,0 0,-6 0,6 0,1 0,-1 0,-6 0,6 0,1 0,-7 0,6 0,0 0,-6 0,7 0,-1 0,0 0,-6 0,6 0,1 0,-7 0,6 0,0 0,1 0,-7 0,6 0,-13-14,13 14,-6 0,7 0,-1 0,-13-13,7 13,6 0,0 0,-13-7,14 7,-7 0,6 0,0 0,-13-13,7 13,7 0,-1 0,7 0,-6 0,-1 0,-6 0,6 0,0 0,1 0,-7 0,6 0,0 0,-6 0,7 0,-1 0,-6 0,6 0,0 0,1 0,-7 0,6 0,0 0,-6 0,7 0,-1 0,0 0,-6 0,7 0,-1 0,-6 0,6 0,-13-13,13 13,-6 0,7 0,-14-14,13 14,0 0,-6 0,7 0,-1 0,-6 0,6 0,14 0,-20 0,19 0,-5 0,-8-7,-6 7,6 0,1 0,-1 0,-6 0,6 0,1 0,-8 0,8 0,-1 0,0 0,8 0,-8 0,-6 0,6 0,1 0,-8 0,8 0,-1 0,7 0,-6 0,6 0,-7 0,1 0,-1 0,-6 0,6 0,1 0,-8 0,8 0,13 0,-21 0,8 0,-1 14,-6-14,6 0,1 0,-8 0,8 0,-1 0,1 0,-8 0,8 0,-14-7,13 7,-6 0,6 0,1 0,-1 0,-6 0,6 0,1 0,-8 0,8 0,-1 0,-6 0,6 0,1 0,-1 0,-6 0,6 0,7 0,-6 0,-1 0,1 0,-8 0,8 0,-1 0,-6 0,6 0,1 0,-8 0,21 0,-7 0,7 0,-7 0,-6 0,6 0,7 0,6 0,1 0,-21 0,21 0,-14 0,7 7,-7-7,0 0,-7 0,1 0,6 0,-7 0,1 0,6 0,-7 0,-6 0,6 0,1 0,-1 0,-13-7,7 7,6 0,-13-7,14 7,-8 0,8 0,-1 0,1 0,-14-13,6 13,8 0,-1 0,-6 0,6 0,1 0,-8 0,8 0,-1 0,1 0,-8 0,8 0,-1 0,-6 0,6 0,1 0,-1 0,-13 7,7-7,6 0,1 0,-8 0,8 0,-1 0,-6 0,6 0,1 0,-1 0,-6 0,6 0,1 0,-8 0,8 0,-1 0,-13-7,14 7,-8 0,8 0,-1 0,-6 0,6 0,1 0,-7 0,6 0,0 0,7 0,-6 0,-1 0,-6 0,20 0,6 0,-19 0,6 0,-7 0,7 0,-6 0,19 7,1-7,0 0,-1 0,7 6,-6-6,-1 14,-26-14,33 0,-6 0,-1 13,1-13,-21 0,8 0,12 0,-6 0,-20 0,6 0,7 0,7 0,7 0,-14 0,6 0,-5 0,5 0,-5 0,-1 0,6 0,-5 0,5 0,-19 0,7 0,-1 0,21 0,-14 0,6 0,-5 0,5 0,8 0,-27 0,20 0,6 14,-13-14,7 0,-7 0,7 0,-7 0,0 0,7 0,-14 0,-6 0,7 0,6 0,7 0,-7 0,7 0,-21 0,8 6,6-6,7 0,6 0,-13 0,7 0,-20 0,6 0,14 0,-7 0,0 0,-6 0,-1 0,1 0,6 0,-7 0,7 0,-6 0,6 0,-7 0,1 0,-8 0,8 0,6 0,7 0,-14 0,-6 0,6 0,1 0,-8 0,21 0,-7 0,7 0,-20 0,6 0,1 0,6 0,7 0,-7 0,0 0,-7 0,1 0,-1 0,-6 0,6 0,1 0,6 0,-7 0,-6 0,6 0,1 0,-1 0,-6 0,6 0,1 0,-8 0,21 0,-13 0,-8 0,8 0,-1 0,-6 0,6 0,1 0,-1 0,-6 0,6 0,7 0,-6 0,6 0,-7 0,14 0,-20 0,20 0,-7 0,-7 0,1 0,-8 0,8 0,-1 0,-6 0,6 0,1 0,-8 0,8 0,13 0,-21 0,8 0,-1 0,-6 0,6 0,1 0,-1 0,-6 0,6-13,1 13,-8 0,8 0,-1 0,-6 0,6 0,-13-13,14 13,-1 0,-6 0,6 0,-13-14,14 14,-8 0,8 0,-1 0,-13-7,14 7,-14-13,6 13,8 0,-14-13,13 13,-6 0,-7-7,13 7,1 0,-14-14,0 14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2080.09 7928.01,'13'0,"0"0,-13 7,7-7,7 0,-1 0,0 14,-6-14,7 0,-14 13,13-13,-6 0,6 0,-13 13,14-13,-8 0,8 0,-1 0,0 0,-6 0,7 0,-1 0,-6 0,6 0,1 0,-1 0,-6 0,6 0,1 0,-8 0,8 0,-1 0,-13 7,7-7,6 0,1 0,-1 0,-6 0,6 0,1 0,-8 0,8 0,-1 0,-13-13,14 13,-8 0,8 0,-1 0,-6 0,6 0,1 0,-8 0,8-14,-1 14,1 0,-8 0,8 0,-14-13,13 13,-6 0,6 0,1 0,-1 0,-6 0,6 0,1 0,-8 0,8 0,-1 0,1 0,-14 7,6-7,8 0,-1 0,-6 0,6 0,1 0,-8 0,-6-7,14 7,-1 0,1 0,-14-7,6 7,8 0,-1 0,-13-13,7 13,6 0,1 0,-1 0,-6 0,6 0,1 0,-8 0,8 0,-1 0,-6 0,6 0,1 0,-1 6,-6-6,6 0,-13 7,14-7,-8 0,8 0,-1 0,-13 14,14-14,-8 0,8 0,-1 0,-6 0,6 0,1 0,-8 0,8 0,-1 0,1 0,-8 0,8 0,-1 0,-6 0,6 0,1 0,-1 0,-6 0,6 0,1 0,-8 0,-6 13,14-13,-1 0,-6 0,6 0,1 0,-1 0,-6 0,6 0,1 0,-8 0,8 0,-1 0,1 0,-8 0,8 0,-1 0,-6 0,-7 13,13-13,1 0,-1 0,-6 0,6 0,1 0,-8 0,8 0,-1 0,-6 0,6 0,1 0,-1 0,-6 0,6 0,1 0,-8 0,8 0,-1 0,1 0,6 0,-7 0,-6 0,20 7,-20-7,19 0,-12 0,-8 14,8-14,-1 0,-6 0,6 0,1 0,-1 0,-13 13,7-13,6 0,1 0,-8 0,8 0,-1 0,-6 0,6 0,1 0,-1 0,-6 0,6 0,1 0,-7 0,6 0,0 0,1 0,-8 0,8 0,-1 0,-6 0,6 0,1 0,-7 0,6 0,0 0,1 0,-7 0,6 0,0 0,-6 0,6 0,1 0,-1 0,-6 0,6 0,-13-7,14 7,-7 0,6 0,0 0,1 0,-7-13,6 13,0 0,-6 0,6 0,1-7,-7 7,6 0,0-13,1 13,-7 0,6 0,0-14,-6 14,7-13,-1 13,0 0,-6 0,6 0,1 0,-7 0,6 0,0-7,-6 7,7 0,-1 0,7 0,-6 0,-1 0,-6 0,19 0,-12 0,-7 0,6 0,0 0,-6 0,7 0,-1 0,-6 0,6 0,1 0,6 0,-7 0,0 14,-6-14,7 0,-1 0,0 0,-6 0,7 0,-1 0,-6 0,6 0,0 0,-6 0,7 0,-1 0,0 0,-6 0,7 0,-1 0,-6 0,6 13,1-13,-1 0,-6 0,6 0,0 0,-6 0,7 0,-1 0,0 0,-6 0,7 0,-1 0,-6 0,6 0,7 0,-6 0,-1 0,0 0,-6 0,7 0,-1 0,-6 0,6-7,1 7,-1 0,-6 0,20 0,-21 0,8 0,6 0,-7 0,1 0,-1 0,-6 0,6 0,1 0,-8 0,8 0,13 0,-21 0,8 0,-1 0,-6 0,6 0,1 0,-8 0,8 0,-1 0,1 0,-8 0,8 0,-1 0,-6 0,6 0,1 0,-1 0,-6 0,6 0,1 0,-8 0,21 0,-20 0,20 0,-7 7,-7-7,7 0,-6 0,13 0,-21 0,21 0,-7 0,-6 0,-1 0,-6 0,6 0,1 0,-8 0,8 0,-1-7,-6 7,6 0,1 0,-1 0,7 0,-6 0,-8 0,8 0,-1 0,1 0,-8 0,8 0,-1 0,-6 0,6 0,1 0,-8 0,8 0,-1 0,1 0,-8 0,8 0,6 0,-7 0,14 0,-20 0,6 0,1 0,-8 0,8 0,-14 7,13-7,-6 0,6 0,-13-7,14 7,-1 0,-6 0,6 0,1-13,-8 13,8 0,-1-7,1 7,-8 0,8 0,-1 0,-13-13,0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8050.09 7848.01,'-7'0,"0"0,-19 0,5 0,8 0,6 0,-19 0,-8 0,21 0,-8 0,8 0,-7 0,6 0,-6 0,7 0,0 0,6 0,-7-7,-12-6,5-1,8 1,6 13,7-7,0-6,0-1,0 8,0-8,0 1,0-1,0 8,0-8,14 14,-14-13,0 6,13 7,-6 0,-7-13,27 13,-27-14,13 14,-13-6,7 6,6 0,1-14,-8 14,21 0,-7 0,-6 0,-1 0,7 0,-6 0,-8 0,21 0,-7-13,7 13,7 0,-1 0,-19 0,-8 0,21 0,-7 0,7 7,7 6,-28-13,28 7,-21-7,21 13,-7-13,-7 0,-7 0,1 0,-14 14,6-14,41 6,14 21,-55-27,-6 7,0 6,0 1,-13-14,13 13,-27-13,20 0,-140 40,134-40,-1 0,-73 14,60-14,7 0,7 0,-8 13,-39 1,13-14,27 0,7 0,-1 0,7 0,7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2227.09 8364.01,'7'0,"-7"-13,13 13,-13-7,14 7,-8 0,-6-13,14 13,-1 0,1 0,-14-13,6 13,8 0,-1 0,-6 0,6 0,1 0,-7 0,6 0,0 0,7 0,-6 0,6 0,-7 0,1 0,-1 0,-6 0,6 0,1 0,-14 6,7-6,6 0,0 0,-13 14,7-14,6 0,-13 6,27-6,-7 14,-6-14,-7 13,6 1,0-14,1 0,-7 6,6-6,-13 14,13-14,-6 0,6 0,1 0,-14 13,13-13,-6 0,6 0,1 0,-14 7,7-7,6 0,0 0,-6 13,7-13,-1 0,0 0,-6 0,6 0,1 0,-7 0,6 0,0 0,-13-6,14 6,-7 0,6 0,0 0,-6-7,6 7,8-14,5 14,-5 0,-8 0,0 0,-6 0,7 0,-1 0,0 0,-6 0,6 0,-13-13,14 13,-7 0,6 0,0 0,-6 0,7 0,-1 0,0 0,-6 0,7 0,-1 0,-6 0,6 0,14 0,-20 0,6 0,0 0,-6 0,7 0,-1 0,-6 0,6 0,1 0,-1 0,-6 0,6 0,0 0,-6 0,7 0,-1 0,7 0,-6 0,-1 0,-6 0,6 0,1 0,-1 0,-6 0,6 0,0 0,-6 0,7 0,-1 0,-6 0,6 0,1 0,-1 7,-6-7,6 0,1 0,-8 0,8 0,-1 0,0 0,-6 0,7 0,-1 0,-6 0,-7-7,13 7,1 0,-8-7,8 7,-1-13,1 13,-8 0,-6-14,14 14,-1 0,-6 0,-7-13,13 13,1 0,-1 0,-6 0,6 0,1 0,-14-7,6 7,8 0,-1 0,-6 0,6 0,1-13,-1 13,-6 0,6 0,1 0,-8 0,8 0,-1 0,1 0,-8 0,8 0,-1 0,-6 0,6 0,1 0,-8 0,8 0,-1 0,1 0,-8 0,8 0,-1 0,-6 0,6 0,1 0,-1 0,-6 0,6 0,1 0,-8 7,8-7,-1 0,1 0,-8 0,8 0,-1 0,-13 6,7-6,6 0,1 0,-14 14,6-14,8 0,-1 0,1 0,6 0,-20 13,13-13,-6 0,6 0,-13 14,14-14,-1 0,-6 0,6 0,1 0,-8 0,8 0,-1 0,-6 0,6 0,1 0,-1 0,-6 0,6 0,1 0,-14-7,6 7,8 0,-1 0,1 0,-8 0,8 0,-14-14,13 14,-6 0,6 0,1 0,-8 0,8 0,-1 0,-13-13,14 13,-8 0,8 0,-1 0,-6 0,6 0,-13-7,14 7,-1 0,-6 0,6 0,1 0,6 0,-7 0,-6 0,6 0,1 0,-1 0,-6 0,6 0,1 0,-8 0,-6-13,14 13,-1 0,1 0,-8 0,8 0,-1 0,-6 0,6 0,1 0,-1 0,-6 0,6 0,1 0,-8 0,8 0,-1 0,-6 0,6 0,1 0,-1 0,-6 0,6 0,1 0,-8 0,8 0,-1 0,1 0,-8 0,8 0,-1 0,-6 0,6 0,1 0,-7 0,6 0,0 0,1 0,6 0,-7-13,7 13,-6 0,-1 0,7 0,-6 0,-7 0,6 0,0 0,-6 0,6 0,1 0,-1 0,-6 0,6 0,1 0,-7 0,6 0,0 0,1 0,-7 0,6 0,0 6,-6-6,6 0,1 0,-7 0,6 0,0 0,1 0,-7 0,6 0,0 14,-6-14,7 0,-1 0,0 6,7-6,-6 0,-7 0,6 0,0 0,1 0,-7 0,6 0,0 0,-6 0,6 0,1 0,-7 0,6 0,0 0,1 0,-7 0,6 0,0 0,-6 0,7 0,-1 0,0 0,-6 0,6 0,8 0,-8 0,7 0,-6 0,-1 0,0 0,-6 0,7 0,-1 0,-6 0,6 0,0 0,1 0,-7 0,6 0,0 0,-6 0,7 0,-1 0,-6 0,6 0,1 0,-1 0,-6 0,6 14,0-14,8 13,-8-13,0 0,-6 0,7 0,-1 0,-6 0,6 0,1 14,-8-14,8 0,-1 0,0 0,-6 0,7 0,-1 0,-6 0,6 0,1 0,-14-7,20 7,-7-14,1 14,-8 0,-6-13,14 13,-1 0,-13-7,13 7,-6 0,-7-13,14 13,-1 0,-6-13,-7 13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5729.09 3837.01,'0'13,"0"0,0 1,0-8,0 55,0-28,-14-19,14 6,0 0,0-7,0 1,-13 6,13-7,0 8,0 5,0-19,-7 33,7-6,0-27,-13 19,13-12,0 6,0 0,0 14,-14-34,14 13,0 14,0-7,-13 0,13-6,0-1,0 0,0-6,0 6,0 1,0-7,-7 19,7-5,0 5,0-5,-13-1,13 6,0-12,0-7,0 19,-13-5,13-8,0 0,0-6,0 27,0-1,-7-6,7-14,0 8,0-1,0 20,0-20,0 0,0 7,0-7,13 7,-13-20,0 6,0 1,14 19,-14-13,0 7,0-20,6 6,-6 1,0-8,0 8,0-1,0 1,0 6,0-7,0-6,14 33,-14-20,0 0,0-6,0-1,0 0,0-6,0 20,0 7,13-1,-13 1,0-1,0 1,0-7,0-21,14 8,-14-1,0 7,0 7,0-7,0-6,0 6,6-20,-6 33,0-19,0-1,0 7,0 61,0-34,0-34,0-6,0 26,0-19,0 33,0 6,0-39,0 33,0-34,0-6,0 6,0 14,0-20,0 26,0-6,0 20,0-40,0 6,0 1,0 6,0 13,0-19,0-1,0 7,0 14,0-1,0-6,0 20,0-40,0 6,0 7,0-6,0 6,0-7,0 34,0-33,0-8,0 8,0 19,-13 14,13-20,0 7,0-28,-14 28,14 6,-13 14,13-21,0-19,0 6,-7-7,7 21,0-7,-13 6,13 1,0-21,0-6,0 6,-13 8,13 5,0-19,0 7,-7 12,7-6,-14-6,14-7,0 6,-13 14,13-20,0 26,-20 41,20-67,0 6,-14-13,14 34,-13-1,6 1,-6-21,13 0,0 1,0 6,-14 0,14-6,-6-1,6-6,0 19,0-5,-14 5,14-5,-13 12,13-19,0-1,0-6,-13 19,13-5,0-8,0 7,-7 14,7-21,0 14,0 13,0-26,-14-14,14 20,0 7,0-14,0-6,0 6,0 1,0-8,0 8,0-1,0 0,0-6,0 7,0-1,7-6,-7 6,0 1,0-8,7-6,-7 14,0-1,0 1,0-8,13-6,-13 14,14 6,-14-7,0 14,13-27,-13 7,0 6,7 1,-7 6,0 6,13-5,-13-8,14-6,-14 6,0 1,6-8,-6 8,14-1,-14 7,0-6,13 6,-13-7,0 1,0-1,14 21,-8-28,-6 21,14-7,-1 14,-13-21,7 7,6 21,-13-35,14 21,-8 7,8-28,-14 21,13-7,1 7,-14-20,6 6,8 1,-14-1,0-6,13 6,-13 1,0-8,7 8,-7-1,13-13,-13 20,14-20,-14 14,0-1,0-6,13 6,-13 7,7-20,-7 14,0-1,0 1,13-8,-13 8,0-1,14-6,-14 6,0 1,6 6,-6-7,0 1,0-8,0 8,0-1,0-6,0 6,0 1,0-1,0-6,0 6,0 1,0-8,0 8,0-1,0 1,0-8,0 8,0-1,-13-6,13 6,-13 1,13 6,-7-7,7 1,-14-8,14 8,0-1,-13 7,0 7,6-7,7-6,-27 19,27-26,-7 20,-20-7,27 7,-13-27,6 6,7 8,-13-1,-21 34,21-40,13 6,-7-13,-20 21,-6 25,19-46,8 27,-8-27,14 7,-13 6,0 1,6-1,-7-6,-6 6,-7 8,-6-8,19 0,-19 1,26-8,-40 8,14-1,19-13,-46 7,6 6,41-13,-7 0,6 0,-19 0,-28 0,41 0,-40 14,53-14,-73 0,53 0,-40 0,13 0,-40 0,81 0,-74 0,60 0,13 0,-6 0,7 0,6 0,-67 0,68 0,-8 0,-80 0,88 0,-8 0,1 0,-41 7,41-7,-1 0,8 0,-41 0,20 0,-27 0,41 0,-34 0,40 0,-67 0,54 0,7 0,-7 0,6 0,1 0,-41 0,41 0,-1 0,-39 0,-15 0,55 0,-34 0,34 0,-21 0,14 0,7 0,-8 0,-25 0,32 0,1 0,-21 0,-6 0,26 0,-32 0,-22 0,42 0,5 0,8 0,-20 0,12 0,-39 0,40 0,7 0,-1 0,-19 0,-14 0,40 0,-7 0,-6 0,7 0,-21 0,21 0,0 0,-8 0,1 0,7 0,-1 0,1 0,6 0,-6 0,-7 0,-20 0,-1 0,1 0,7 0,26 0,-7 0,-6 0,7 0,-14 0,7 0,6 0,8 0,-21 0,-7-14,21 14,6 0,-6-13,-48 13,55-7,-28-6,21 13,-34-14,33 14,8 0,-28-7,21 7,-34-13,47 0,-14 13,8 0,-8 0,-13-14,21 14,-8 0,-19-6,13-8,-7 1,13 13,-6-7,7 7,13-13,-7 13,-6 0,-1-14,1 14,-7-13,20 6,-14-6,-19-1,33 7,-20 7,20-13,-34-14,21 21,-21-21,-13-14,34 28,-21-21,-19-26,39 40,1 20,13-13,-34-34,14 13,7 14,-1 20,8-27,6 20,-27-33,27 33,-14-19,8 5,6 8,0 6,-14-19,14 12,-13-19,6 26,7-7,-13-32,-1-1,14 40,0-20,-6-20,6 40,0-6,0 0,-14-21,14 21,0 6,-13-134,-1 0,8 128,6 6,0-6,0-21,-14 21,14-8,0 8,0-14,0 7,0 7,-13 6,-1-87,14 67,0 7,0 7,-20-68,20 68,0 6,0-6,0-1,-33-147,33 141,-14-13,-33-189,-13-6,60 215,-13-74,13 80,-21-181,21 175,0-1,0-40,0 41,0-74,0 80,-13-87,13 67,0 21,0-8,0 1,0 6,0-40,0 34,0-1,0 8,0-41,0 33,0-53,0 54,0-68,0-33,0 67,0 0,0 34,0-21,0 8,0-68,0 74,0 6,0 1,0-68,0 68,7 6,-7-73,0 66,6-66,-6 46,0 7,0 14,0 6,0-6,14-48,-14 55,0-8,0 1,0-27,0-41,0 68,0-1,0-39,13 26,-13 7,0-7,0 20,0-20,0-20,0 0,0 41,0-55,0 48,0-41,0 21,0 19,0 1,0-61,14 7,-14 33,0 21,0 0,0-1,0 7,0-39,0 32,0 1,0 6,0-6,6-21,-6-46,0 66,0-40,14 41,-14 0,0 6,0-27,0 21,13-47,-13 39,7-12,-7 19,0-32,13-35,-13 74,0-6,0-14,14 27,-14-33,0 26,0-20,13-7,-6-19,-7 39,0-12,0 19,13-40,-13 20,14 20,-14-6,6-7,-6-7,0 20,0-6,14-14,-1-7,-6 1,6 13,-13 6,0 1,0 6,14-6,-1-7,-6-21,6 21,-13 7,0 6,14 7,-14-13,6-1,-6 1,14 6,-14-6,13-1,-13 8,14-8,-8-13,8 21,-14-8,13 14,-13-13,7 13,-7-7,13 7,1 0,-14-13,6 13,8-14,-1 14,1 0,-14-6,6 6,8 0,-1 0,-13-14,7 14,6 0,14-13,-20 13,20 0,-21 0,28-14,-21 14,1 0,19-6,1 6,-21 0,1 0,19-14,-13 14,7-13,-7 13,-6 0,-7 0,26-7,-20 7,21 0,-21 0,1 0,6 0,7-13,-7 13,-7 0,7 0,14 0,-21 0,21 0,-1 0,-19 0,19 0,-19 0,-7 0,19 0,28 0,-27 0,-20 0,40 0,-34 0,21 0,26 0,-53 0,6 0,0 0,-6 6,40-6,-33 0,-14 7,13-7,7 0,-7 0,21 0,-21 0,8 0,-8 0,-6 0,6 0,1 0,-1 0,7 0,-7 0,-6 0,20 0,-14 0,8 0,-1 0,-7 0,1 0,32 0,-5 0,-28 0,34 0,-33 0,6 0,-7 0,7 0,7 0,-20 0,20 0,-21 0,21 0,7 14,-21-14,7 13,7-13,-20 0,20 0,-21 0,41 7,-33-7,-1 0,-6 0,6 0,21 0,-21 0,7 0,14 0,-21 0,34 0,-33 0,-8 0,8 0,-1 0,21 0,-21 0,41 0,6 0,-6 0,-27 0,-21 0,21 0,-20 0,6 0,21 0,-7 0,-7 0,-7 0,-6 0,6 0,14 0,-7 0,27 0,-33 0,-8 0,41 0,-33 0,39 0,-6 0,0 0,0 0,-40 0,6 0,14 0,-20 0,20 0,-21 0,8 0,13 0,-21 0,28 0,-21 0,21 0,-21 0,1 0,-8 0,41 0,0 0,-33 0,6 0,0 0,-7 0,1 0,6 0,7 0,-7 0,27 0,-34 0,21 0,-21 0,7 0,14 0,-21 0,-6 0,6 0,1 0,-1 0,-6 0,6 0,1 0,6 0,-7 0,8 0,-8 0,0 0,7 0,-6 0,6 0,-7 13,8-13,-8 0,0 14,7-1,14-6,0 6,-8-13,-19 0,7 0,12 14,-19-14,20 0,-20 0,19 0,-12 0,-7 0,6 0,0 0,-6 0,7 0,-1 0,-6 0,6 0,0 0,21 0,-21 0,-6 0,20 0,-14 0,-6 0,20 6,-7-6,7 14,-20-14,19 0,-5 13,-8-13,7 7,-6-7,-1 0,-6 13,6-13,0 0,-6 0,7 0,-1 0,0 0,-6 0,7 0,-14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2106.09 5862.01,'7'0,"7"0,-1 0,7 14,-6-8,-8-6,21 0,7 0,-14 14,27-14,-20 0,-21 0,28 0,-21 0,1 0,6 0,7 0,-21 0,8 0,-1 0,-6 0,6 0,1 0,-1 0,-6 0,6 0,1 0,-8 0,8 0,-1 0,1 0,-8 0,8 0,-1 0,-6 0,6 0,1 0,-8 0,-6 13,14-13,-1 0,1 0,-8 0,8 0,-1 0,-6 0,6 0,14 0,-20 0,6 0,1 0,-8 0,8 0,-1 0,1 0,-8 0,8 0,-1 0,-13 7,7-7,6 0,1 0,-8 0,8 0,-1 0,7 0,-6 0,-1 0,-6 0,20 13,-7-13,-7 0,1 0,-8 0,21 14,-20-14,6 0,1 0,-1 0,-6 0,6 0,1 0,-8 0,8 0,-1 0,7 0,-6 0,-1 0,-6 0,6 0,7 0,-6 0,-1 0,7 0,7 0,-7 0,7 0,-20 0,6 0,1 0,6 0,-7 0,-6 0,6 0,1 0,-1 0,-6-7,6 7,1 0,6 0,-7-13,1 13,-8 0,8 0,6 0,-7 0,1 0,-1 0,-6 0,6 0,1 0,6 0,-7-7,7 7,-6 0,6 0,-7 0,1 0,6 0,-7 0,1 0,6 0,0-13,7 13,-20 0,6 0,0 0,1 0,-7 0,6 0,0 0,-6 0,6 0,1 0,-1 0,-6 0,6 0,1 0,-7 0,6 0,0 0,-6 0,7 0,-1 0,7 0,-7 0,1 0,-7 0,6 0,0 0,1 0,-7 0,6 0,0 0,-6 0,7 0,6 0,-7 0,14 0,-20 0,6 0,0 0,8 0,-8 0,0 0,-6 0,20 0,-7 0,7 0,-7 0,0 0,-6 0,-1 0,-6 0,6 0,1 0,-1 0,-6 0,6 0,0 0,-6 0,7 0,-1 0,7 0,-6 0,-1 0,-6 0,6 0,1 0,6 0,-7 6,7-6,7 0,-20 0,20 0,6 7,1-7,-21 0,7 13,7-13,-7 0,14 0,-8 0,-19 0,7 0,-1 14,-6-14,20 0,-7 0,-7 0,7 0,-6 0,-1 0,-6 0,6 0,1 0,-1 0,-6 0,6 0,1 0,-8 0,21 0,-13 0,-8 0,8 0,-1 0,-6 0,6 0,7 0,7 0,-7 0,7 0,-7 0,7 0,-20 0,6 0,1 0,6 0,13 0,-19 0,6 13,27-13,-20 0,-7 0,-7 0,7 0,0 0,-6 0,-1 0,7 0,-6 0,6 0,7 0,-7 0,7 0,-7 0,-7 0,1 0,-8 0,8 0,-1 0,-6 0,6 0,7 0,7 0,-7 0,7 0,-7 0,7 0,-7 0,0 0,-6 0,-1 7,7-7,7 0,7 0,-14 13,-7-13,1 0,-8 0,8 0,6 0,27 0,-34 0,7 14,14-14,6 0,-33 0,20 0,-14 0,-6 0,20 0,-7 0,-7 0,1 0,-8 0,21 0,-20 0,6 0,1 0,-8 0,8 0,13 0,-7 0,0 0,-7 0,1 0,-1 0,7 7,0-7,7 0,-7 0,7 0,-7 0,1 0,-8 0,0 0,1 0,-8 0,8 0,-1 0,-6 0,6 0,1 0,-1 0,-6 0,6 0,1 0,-8 0,8 0,-1 0,-6 0,6 0,1 0,-1 0,-6 0,6 0,1 0,-7 0,6 0,0 0,1 0,-14-14,6 14,8 0,-1 0,-13-13,7 13,6 0,1 0,-7 0,6 0,-13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8365.09 5936.01,'14'0,"-1"0,-6 0,6 0,0 0,1 0,-7 0,19 0,-5 0,-8 0,-6 0,20 0,-14 0,7 0,-7 0,21 0,-14 0,14 14,-1-14,-6 0,-14 0,21 13,-14-13,-6 0,19 0,-19 0,6 0,-7 0,-6 0,33 0,-6 13,-14-13,-7 0,1 0,6 0,13 0,1 0,-1 0,-6 0,-7 0,-6 0,-1 0,-6 0,20 0,-21 0,21 0,7 0,-14 0,7 0,-21 0,35 0,-21 0,-7 0,7 0,-6 0,6 0,-7 0,1 0,6 0,27 0,-34 0,7-6,27 6,-27 0,14 0,-7 0,-7 0,7-14,-21 14,8 0,6 0,-7 0,-13-13,14 13,-1 0,7 0,-6 0,6 0,-7 0,21 0,-21 0,7-7,0 7,7-13,-13 13,6 0,0 0,7 0,-14 0,-6 0,20 0,-7 0,-7 0,-6 0,6-14,1 14,-1 0,7 0,0 0,-6 0,13 0,-21 0,21 0,-20 0,6 0,8 0,5 0,-6 0,-6 0,-1 0,-6 0,20 0,-7 0,-7 0,7 0,14-6,-21 6,1 0,6 0,7 0,6 0,-13-14,7 14,-20 0,6 0,1 0,19 0,-12 0,5 0,-6 0,7 0,-20 0,6 0,8 0,5 0,-5 0,5 0,-19 0,6 0,-13-13,14 13,-7 0,33 0,-20 0,-7 0,8 0,5 0,-6 0,-6 0,6 0,0 0,-6 0,12 0,-19 0,7 0,-1 0,7 0,14 0,-1 0,-6 0,-7 0,-6 0,6 0,6 0,-19 0,33 0,-33 0,7 0,6 0,-7 0,7 6,7-6,-7 0,7 0,7 0,-14 14,6-14,-5 0,-8 0,0 0,8 7,12-7,-19 0,6 0,6 0,-19 0,20 13,-7-13,-6 0,6 0,7 0,-7 0,0 0,-7 0,1 0,-1 0,7 0,0 0,-6 0,-1 0,1 0,-8 0,8 0,-1 0,7 0,-6 0,19 0,-19 0,-8 0,21 0,-20 0,6 0,14 0,-7 0,-6 0,6 0,7 0,-7 0,-7 0,7 0,-6 0,-8 0,21 0,-13 0,-8 0,8 0,-1 0,-6 0,6 0,14 13,-20-13,6 0,1 0,6 0,0 0,-7 0,1 0,-1 0,7 0,-6 0,-8 0,8 0,13 0,-7 0,-7 0,-6 0,6 0,7 0,-6 0,-1 0,1 0,-8 0,8 0,-1 0,-6 0,6 0,1 0,-1 0,-6 0,6 0,7 0,-6 0,-1 0,7 0,7 0,-7 0,-6 0,-8 0,8 0,-1 0,1 0,-8 0,8 0,-1 0,-6 0,6 0,1 0,-1 0,-6 0,6 0,1 0,-8 0,8 0,-1 0,-6 0,6 0,1 0,-1 0,-6 0,6 0,1 0,-8 0,8 0,-1 0,1 0,-8 0,8 0,-1 0,-6 0,6 0,8 7,-8-7,0 0,7 0,-6 0,-1 0,-6 0,6 0,-13 14,14-14,-1 0,-6 0,6 0,-13 13,14-13,-14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6017.09 2481.01,'7'0,"-7"-13,20 6,0-6,7 0,-7 6,-6-7,-1 14,-6-13,20 13,-7-13,27 6,-21 7,-19-14,7 14,-1-13,34 6,-40 7,60-13,-47 13,0-14,-7 14,48-13,19 6,1 7,-68 0,1 0,-8 0,21 0,-13-13,19 13,-19 0,66 0,-46 0,-21 0,68 0,19 0,-93 0,6 0,1-13,53 13,-40 0,-21 0,8 0,19-14,-6 7,27 7,26-26,-66 19,33-7,-41 14,8-13,-1 13,-6 0,33-7,-6-6,-28 13,8-14,-1 14,7-13,-6 13,6 0,54-7,-68 7,8-13,-1 13,21 0,33 0,-54 0,34 0,-40 0,26 0,-19 0,-1 0,-6 0,6 0,1 0,6-13,13 13,-19-7,13 7,-7 0,27-14,-40 14,6 0,14-13,-7 13,-7-13,-6 13,6 0,21-7,-1-7,-19 14,13 0,6-13,-26 13,6 0,8-7,-8 7,0 0,1 0,6-13,-7 13,-6 0,20-13,-14 13,7 0,14-7,-14 7,-7 0,14-14,-20 14,40 0,-34 0,21-13,13 0,-40 6,6 7,14-14,-20 14,26-13,-19 13,-1-7,0 7,7-13,-6 13,6 0,14-14,-8 1,8 6,-27 7,6 0,0 0,-13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8996.09 1690.01,'6'0,"-6"7,7-7,7 13,-1-13,7 20,-7-6,1-14,-7 0,-7 6,13-6,7 14,7 13,-14-27,8 6,-8 8,-6-14,6 13,0-13,1 0,-7 0,6 0,0 0,-13 7,7-7,-7 13,14-13,-1 0,0 14,-6-14,-7 6,0 8,-13-1,-1 7,-6-6,-7 6,27-7,-6 14,-21-7,13-20,8 20,-8-6,1 6,-7 20,6-33,1 6,6 21,-6-21,13 1,-14-8,8 8,6-1,0-6,-14 6,1-13,13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9573.09 3025.01,'-7'0,"7"-7,0 0,0-6,0 0,7 13,-7-7,6-7,-6 1,14 6,-1-6,-6 0,6-1,1 7,-1-6,-6 13,6-13,1 6,-8 7,41-27,-20 14,-20 6,6 7,7-27,27 7,-33 20,-1 0,7-20,-6 20,-14-14,13 14,34-13,7 0,-7 6,-20-7,-21 14,41-13,34 0,-54 6,-21 7,8 0,-1 0,7-14,-6 14,19 0,-13 0,-6-13,19 13,1 0,-21 0,-13-7,20 7,7 0,-13 0,6-13,-7 13,21 0,-28 0,55 0,-48 0,-6 0,33 0,-6 7,-1-7,-26 0,6 0,1 6,-1-6,7 0,-6 0,33 0,-41 0,55 0,19 0,-73 0,40 0,-14 0,-19 0,13-13,-21 13,21-13,-20 13,20 0,6 0,21 0,-41 0,34 0,-27 0,7 0,7 6,-1-6,48 14,-68-14,14 0,27 6,53-6,-87 0,0 0,27 0,-33 0,33 0,-27 0,27 0,13 0,-53 0,33-13,0 13,1-13,-35 13,28 0,6 0,-6 0,19-14,-39 14,6 0,27 0,33-7,-60 7,-6 0,33 0,73-26,-86 26,-21 0,1-7,80-7,-74 1,-7 13,21-20,-21 20,-6 0,33-14,-33 14,6-13,1 13,-8 0,8 0,33 0,0-7,-27 7,13 0,-19 0,19-13,-12 13,-8-13,14 13,-7 0,13-7,-19-7,6 14,-7 0,-13-13,14 13,-7-13,26 6,-6 7,-14-14,7 14,-6 0,-14-13,20 13,-7 0,-13-7,14 7,-7 0,19-13,8-1,-21 1,-6 6,6 7,-13-13,14 13,-7-13,6 6,0-7,-6 1,7 13,-1-7,0-6,-13-1,7 14,-7-13,13 13,-13-7,14 7,-7 0,6-27,0 27,-13-6,14-8,-7 1,6 0,-13 13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13698.1 2227.01,'0'0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13651.1 2233.01,'14'0,"-1"0,0 0,-6 0,-7-13,13 13,1-14,-7 14,6 0,0-13,-6 6,7 7,-1-13,0 13,-13-14,7 14,6 0,-13-6,14 6,-7 0,-7-14,13 14,0 0,-13-13,0 20,0 6,0-6,14-7,-14 13,0 1,7-14,-7 6,0 8,0-1,0 1,0-8,0 8,0-1,0-6,0 6,0 1,0-8,0 8,0-1,0 1,0-8,0 8,0-14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13329.1 1576.01,'14'0,"-14"-7,13 7,-13-7,7 7,-7-13,13 0,0 6,-6-6,7-1,-14 1,13 13,-13-7,13-6,-13-1,7 14,-7-7,14-6,6-14,7 20,-21-6,8 0,-1 6,0-6,-6 13,-7-14,14 14,-14-7,13 7,-13-13,7 13,6 0,1-13,-1 13,-6 0,6 0,1-14,-8 14,8 0,-1 0,7 0,14 0,13-7,-34 7,7-13,7 13,7 0,-14-13,13 13,-19 0,6 0,-7 0,14-7,13 7,-26 0,-1 0,1 0,-8 0,8 0,-1 0,-6 0,6 0,1 0,-8 0,8 0,-1 0,1 0,6 0,13 0,-19 0,6 0,-7 0,21 13,-21-13,-6 0,6 0,21 14,-1-14,8 0,-35 0,8 0,-14 6,13-6,-6 0,6 14,14-14,-20 0,6 13,1-13,-8 0,21 14,-20-14,6 0,-13 6,14-6,-1 0,-6 0,6 14,7-1,-6-13,-1 0,1 7,-8-7,8 0,-1 13,-6-13,6 0,1 14,-8-14,-6 6,14-6,-1 14,1-14,-8 0,-6 13,14-13,-1 14,-6-14,-7 6,13-6,-13 14,14-14,-14 13,13-13,-6 0,6 7,1-7,-8 0,-6 13,14-13,-1 0,-6 0,6 0,1 14,-1-14,-6 0,26 0,-19 13,-1-13,1 0,-8 0,8 7,-1-7,-6 0,6 0,1 13,-8-13,21 0,-13 0,-8 0,8 0,-1 0,-6 0,-7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9895.09 7828.01,'-14'0,"7"0,-6 0,0 0,-21 0,21 0,6 0,-20 0,20 0,-6 0,0 0,-1 0,7 0,-19 0,5 0,-5 0,-15 0,8 0,6 7,14-7,-8 0,8 0,-7 0,-7 6,20-6,-6 0,0 0,-8 0,1 0,-6 0,12 0,-6 0,0 0,-7 0,14 0,6 0,-7 0,1 0,6 0,-6 0,13-13,-27-1,27-6,-20-40,20 46,7-6,26-13,-19 19,-8 14,21 0,-20 0,53 0,-46 0,-8 0,8 0,53 7,-20-7,13 14,-40-14,7 0,-20 0,20 0,-7 0,-7 0,7 0,-6 0,33 0,-41 0,41 0,0 0,-33 0,-8 0,41 6,-13-6,6 0,-33 0,20 0,107 0,-121 0,68 0,19 0,-86 0,53 0,-7 0,-53 0,27 0,-21 0,21 0,-21 0,34 0,-34 0,-6 14,6-14,41 13,-14-6,-40 6,41 1,-28-1,-13-6,0 6,-7-13,7 14,-6-14,-8 6,-6 8,-40-1,46-13,8 0,-68 14,-60-8,20-6,100 0,-19 0,-1 0,1 14,33-1,-14-13,1 0,-68 0,61 0,7 0,-21 0,14 0,7 0,-1 0,-6 0,7 0,6 7,7-7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13812.1 6399.01,'-13'0,"13"-13,-7 13,7-14,-13 14,-1-7,14-6,-13 13,6 0,7-13,-13 13,-1-7,7 7,-6 0,0 0,6 0,-6 0,-1 0,1 0,6 0,-6 0,-1 0,7 0,-6 0,13 13,-13-13,13 14,-14-14,14 6,-7 8,7-1,-13-13,13 14,0-8,-13-6,13 14,-7-1,7-6,-13-7,13 13,-14-13,14 14,0-1,-13-6,6 20,7-21,0 21,-13-20,13 6,0 1,0-1,0-6,0 6,0 1,0 6,0-7,0 1,0-8,6-6,-6 14,0-1,7-6,-7 6,0 1,13-7,-13 6,14 0,-14 1,13-14,-13 6,7-6,-7 14,13-14,-13 13,14-13,-14 7,6-7,8 0,-1 0,1 0,-8 0,8 0,-1 0,-6 0,6 0,1 0,-1 0,-6-13,6 13,-13-14,14 14,-8-7,8-6,-1 13,-6 0,33-13,-6-1,-28 14,21-6,-13 6,-8 0,8 0,-14-14,13 14,-13-13,7 13,-7-7,0-6,0-1,0 7,0-19,0 12,0-26,-13 13,13 14,0 6,-14-6,14-1,-7 7,-6-6,13 0,-13 6,13-7,-14 14,14-13,-7 0,-6 13,13-7,-13-6,6 13,7-14,-13 7,-1-6,1 13,13-13,-7-21,-6 34,13-13,0 13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15462.1 6399.01,'-6'0,"-1"0,-7 7,1 6,0-13,13 7,-7-7,-7 13,14 1,-13-14,6 13,7-6,-13-7,0 13,13 1,-7-8,7 8,0-1,-14 1,14-8,0 8,0-1,0 21,0-21,0-6,0 20,0 13,0-27,0 1,0-1,0-6,0 20,0-21,0 8,7-14,-7 13,7 1,-7-8,13-6,-13 14,14-14,-8 0,8 0,-1 0,-6 0,6-7,14 0,-20-6,6 13,1-14,-8 1,8 6,-1-6,1 0,-8 6,-6-7,14 14,-14-13,13 0,-6 6,6-7,-13 1,14 13,-14-7,6 7,-6-13,14 13,-14-14,0 8,0-8,0 1,0 0,0 6,0-7,0 1,0 6,0-6,0-1,0 1,0 6,-7 7,7-13,0-1,0 8,0-8,0 1,-7-7,7 6,0 1,0 6,0-6,0-1,0 8,-13 6,13-14,0 1,-13 0,13 6,-7 7,-7 0,1 0,6 0,-6 0,0 0,-1 0,7 13,-19-13,19 0,-7 0,-12 0,19 0,-20 0,20 0,-6 0,13 14,-20-14,6 0,-12 0,19 0,-20 0,20 0,-6 0,-1 0,-6 0,7 0,0 0,6 0,7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8144.09 6976.01,'0'-7,"6"7,8 0,6-13,14 13,6 0,-33 0,26 0,1 0,-21 0,0 0,8 0,-8 0,7 0,40 0,-26 0,13 0,-34 0,-6 0,6 0,1 0,33 0,-40 0,6 0,0 0,-6 0,40 0,-13 0,13 0,-34 6,0-6,-6 0,7 0,19 0,-20 0,1 7,6-7,34 14,-41-14,1 0,-1 0,7 0,-7 0,55 0,-35 0,-19 0,-8 0,41 13,0-13,-33 0,6 0,27 0,0 0,0 0,-27 0,27 0,-34 0,7 0,7 0,-20 0,26 0,28 0,-48 0,-6 0,6 0,34 0,13 0,-39 0,-8 0,7 0,14 0,13 0,-27 0,7 0,-14 0,27 0,34 0,7 0,-28 0,8 0,-21 0,-27 0,1 0,6 0,13 0,-19 0,19 0,-19 0,-1 0,-6 0,6 0,1 0,33 7,-27-7,-7 0,-6 0,33 0,-33 0,53 13,-40-13,-6 0,19 0,41 0,13 0,-60 0,-20 0,6 0,1 0,46 0,-6 0,-27 0,-7 0,6 0,42 0,-55 0,7 0,47 0,-20 0,-33 0,19 0,27 0,-26 14,33-14,-33 0,-21 0,0 0,41 6,6-6,-53 0,74 0,-68 0,47 0,1 0,-28 0,-19 0,-7 0,6 0,14 0,-21 0,21 0,7 0,-27 0,53 0,-47 0,7 0,7 0,-20 0,6 0,8 0,26 0,-21 0,-19 0,53 0,-6 0,6 0,-13 0,-26 0,5 0,8 0,-27 0,6 0,14 0,-7 0,0 0,-6 0,6 0,40 0,-40 0,7 0,20 0,7 0,13 0,-7 0,-40 0,14 0,-21 0,34 0,-27 0,-6 0,12 0,15 0,-28 0,21 0,26 14,-53-14,6 0,34 0,-27 0,-6 0,-1 0,7 0,7 0,-20 0,20 0,-21 0,21 0,7 0,-21 0,-6 0,33 0,-33 0,40 0,-27 0,20 0,14 0,-27 13,-21-13,55 0,-41 0,-7 0,34 0,0 0,-27 0,-6 0,6 0,7 0,-7 0,0 0,13 0,8 0,-1 0,-27 0,1 0,-1 0,7 0,0 0,-6 0,19 0,-19 0,19 0,-19 0,19 0,-19 0,19 0,-26 0,6 0,21 0,-21 0,7 0,7 0,-7 0,-6 0,-1-7,-6 7,6 0,7 0,41 0,-14 0,6 0,-39 0,33 0,-34 0,-6 0,6 0,1 0,6 0,0 0,7 0,-7 0,-7 0,1 0,-7 0,6 0,-13-13,27 13,-7 0,-7 0,-6 0,-7-7,27 7,-7 0,7 0,-7 0,-7-13,7 13,-6 0,-1 0,-6 0,6 0,1 0,-7 0,6 0,-13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7246.7 4226.01,'13'0,"1"0,-7 13,6-13,21 13,-21-13,20 7,-33 7,21-14,19 13,128 7,-155-20,0 0,122-7,-115 1,-7 6,21-14,-1 1,-19 13,-1 0,7-7,-6 7,-1 0,-6-13,6 13,7 0,-6 0,-1 0,0 0,-6-14,7 14,-1 0,-6 0,6 0,1 0,-1 0,-6 0,6 7,7 6,-6-13,-1 0,7 7,-6 7,-1-14,-6 0,6 0,1 0,-8 0,-6-7,14 7,-1 0,-13-7,20 7,-6-13,-1 13,-13-14,7 14,6 0,1 0,-8 0,102 41,-95-41,-6 0,-7 13,13-13,1 0,-8 0,-6 7,14-7,-1 0,-6 0,6 0,-13-14,14 14,-1-13,-6 6,6-6,1 13,-8-14,8 1,-1 13,-13-7,0 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9782.7 4205.01,'6'0,"1"0,7 0,6 0,20 0,-33 0,6 0,7 7,41-7,-28 0,27 14,-53-14,20 0,-7 0,-6 0,39 0,-26 0,7 0,-34-7,13 7,-6 0,6 0,-13-14,14 14,-8 0,8 0,-1-6,0 6,8 0,-8 0,-6 0,6 0,21 0,-34 13,27 1,-7-14,-20 13,13-13,7 7,-6-7,-1 0,-13 13,7-13,-7 14,13-14,-13-7,14 7,-8 0,8-14,-1 8,0-8,-6 1,20-7,-7 6,-6 1,-8 6,8 7,-1 0,1 0,-8 0,8 0,-1 0,-6 0,6 0,1 0,6 14,7-14,-7 13,-7-13,-6 7,6-7,1 0,-14 13,13-13,-6 0,6 0,-13 14,14-14,-8 0,8 0,-1 0,-13-7,14 7,-14-14,6 14,8 0,-14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10701.7 3474.01,'-7'-13,"-6"13,13-7,-14 7,14-13,-7 13,7-14,-13 14,13-6,-13 6,13-14,-14 14,7 0,-19-27,6 21,-14-8,0 1,21 13,0 0,-7-7,6 7,-6 0,7 0,-21-13,21-1,-1 14,-39-6,32 6,8 0,-34-14,34 14,6 0,-87-27,34 21,-21 6,48-14,-1 14,7 0,7-13,-13 13,19 0,-6 0,-27 0,34 0,-21 0,-26 0,53 0,-53 0,26 0,1 6,19-6,-6 0,7 0,-1 0,7 0,-39 0,19 14,-7-14,27 0,-6 0,-14 7,-47-7,61 13,0-13,-34 0,40 0,-7 13,-32-13,32 0,1 0,-7 0,6 0,-19 7,-21-7,41 0,-1 0,7 0,-19 0,-8 14,14-1,-7-13,7 7,7-7,-1 13,-6 1,7-14,6 0,-20 13,-7 7,21-20,-7 20,-7-6,-6-1,26-13,-7 13,-12-6,-8 7,34-1,-7-13,-6 7,0-7,6 0,-20 13,14-13,6 14,-27-14,8 0,5 0,-12 6,19-6,1 0,6 0,-6 0,-1 0,1 14,6-14,-6 13,0-13,6 0,-7 13,1-13,13 7,-13-7,6 14,-7-1,1 7,-7 7,6-27,8 20,-21-6,27-8,-13-6,6 14,7-1,-14-6,14-7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7977.7 3508.01,'0'7,"0"-1,0 8,0-1,0 0,0-6,-6-7,6 14,0-1,-7-6,7 6,-14 1,14-1,-13-6,6 6,7 1,0-8,-13-6,13 14,0-1,0-6,-14-7,14 13,0 1,7-14,7 0,-8 0,21 0,-20 0,6 13,1-13,-1 0,21 0,-1 0,-26 0,6 0,21 7,-1-7,-19 0,33 0,-27 13,-7-13,1 0,-8 0,8 0,-1 0,1 0,-8 0,-6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6319.2 6191.01,'0'-13,"7"13,6 0,1 0,-7 0,6 0,0 0,1 0,-7-14,6 14,7 0,-7 0,1 0,-1 0,-6 0,6 0,1 0,-7 0,6 0,0 0,-6 0,7 0,-1 0,-13-6,13 6,-6 0,6 0,1 0,-7 0,6 0,0 0,1 0,-7 0,6 0,0 0,-6 0,7 0,-1 0,0 0,-6 0,6 0,1 0,-7 0,6 0,0 0,-13-14,7 14,7 0,-1 0,0 0,-6 0,7 0,-1 0,-6 0,6 0,0 0,1 0,-7 0,6 0,0 0,-6 0,7 0,-1 0,-6 0,6 0,1 0,-1 0,-6 0,6 0,0 0,-6 0,7 0,-14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7735.2 6204.01,'13'0,"1"0,-8 0,8-6,13 6,-21 0,8 0,-1 0,7 0,-6 0,-8 0,-6-7,14 7,13 0,-21 0,21 0,-20-13,20 13,-7 0,7 0,-21 0,8 0,-1 0,7 0,-6 0,-1 0,7 0,-6-14,-8 14,8 0,-1 0,1 0,-8 0,8 0,-1 0,-6 0,20 0,-21 0,8 0,-1 0,-13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8976.2 6097.01,'6'0,"8"0,-1 0,-6 0,6 0,1 0,-1 0,-6 0,6 0,7 0,7 0,-20 0,6 0,1 0,33 0,-14 0,-13 0,-6 0,-1 0,21 0,-14 0,7 0,-20 0,6 0,0 0,-6 0,6 0,1 0,-1 0,-6 0,6 0,1 0,-7 0,19 0,-12 0,-8 0,8 0,6 0,-7 0,1 0,6 0,-7 0,8 0,-8 0,0 0,-6 0,6 0,-13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customXml" Target="../ink/ink6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0.xml"/><Relationship Id="rId8" Type="http://schemas.openxmlformats.org/officeDocument/2006/relationships/image" Target="../media/image42.png"/><Relationship Id="rId7" Type="http://schemas.openxmlformats.org/officeDocument/2006/relationships/customXml" Target="../ink/ink9.xml"/><Relationship Id="rId6" Type="http://schemas.openxmlformats.org/officeDocument/2006/relationships/image" Target="../media/image41.png"/><Relationship Id="rId5" Type="http://schemas.openxmlformats.org/officeDocument/2006/relationships/customXml" Target="../ink/ink8.xml"/><Relationship Id="rId4" Type="http://schemas.openxmlformats.org/officeDocument/2006/relationships/image" Target="../media/image40.png"/><Relationship Id="rId3" Type="http://schemas.openxmlformats.org/officeDocument/2006/relationships/customXml" Target="../ink/ink7.xml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5.xml"/><Relationship Id="rId14" Type="http://schemas.openxmlformats.org/officeDocument/2006/relationships/image" Target="../media/image45.png"/><Relationship Id="rId13" Type="http://schemas.openxmlformats.org/officeDocument/2006/relationships/customXml" Target="../ink/ink12.xml"/><Relationship Id="rId12" Type="http://schemas.openxmlformats.org/officeDocument/2006/relationships/image" Target="../media/image44.png"/><Relationship Id="rId11" Type="http://schemas.openxmlformats.org/officeDocument/2006/relationships/customXml" Target="../ink/ink11.xml"/><Relationship Id="rId10" Type="http://schemas.openxmlformats.org/officeDocument/2006/relationships/image" Target="../media/image43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customXml" Target="../ink/ink1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customXml" Target="../ink/ink4.xml"/><Relationship Id="rId7" Type="http://schemas.openxmlformats.org/officeDocument/2006/relationships/image" Target="../media/image4.png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6" Type="http://schemas.openxmlformats.org/officeDocument/2006/relationships/customXml" Target="../ink/ink16.xml"/><Relationship Id="rId5" Type="http://schemas.openxmlformats.org/officeDocument/2006/relationships/image" Target="../media/image65.png"/><Relationship Id="rId4" Type="http://schemas.openxmlformats.org/officeDocument/2006/relationships/customXml" Target="../ink/ink15.xml"/><Relationship Id="rId3" Type="http://schemas.openxmlformats.org/officeDocument/2006/relationships/image" Target="../media/image64.png"/><Relationship Id="rId2" Type="http://schemas.openxmlformats.org/officeDocument/2006/relationships/customXml" Target="../ink/ink14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18.xml"/><Relationship Id="rId4" Type="http://schemas.openxmlformats.org/officeDocument/2006/relationships/image" Target="../media/image69.png"/><Relationship Id="rId3" Type="http://schemas.openxmlformats.org/officeDocument/2006/relationships/customXml" Target="../ink/ink1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customXml" Target="../ink/ink21.xml"/><Relationship Id="rId7" Type="http://schemas.openxmlformats.org/officeDocument/2006/relationships/image" Target="../media/image75.png"/><Relationship Id="rId6" Type="http://schemas.openxmlformats.org/officeDocument/2006/relationships/customXml" Target="../ink/ink20.xml"/><Relationship Id="rId5" Type="http://schemas.openxmlformats.org/officeDocument/2006/relationships/image" Target="../media/image74.png"/><Relationship Id="rId4" Type="http://schemas.openxmlformats.org/officeDocument/2006/relationships/customXml" Target="../ink/ink19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customXml" Target="../ink/ink25.xml"/><Relationship Id="rId7" Type="http://schemas.openxmlformats.org/officeDocument/2006/relationships/image" Target="../media/image82.png"/><Relationship Id="rId6" Type="http://schemas.openxmlformats.org/officeDocument/2006/relationships/customXml" Target="../ink/ink24.xml"/><Relationship Id="rId5" Type="http://schemas.openxmlformats.org/officeDocument/2006/relationships/image" Target="../media/image81.png"/><Relationship Id="rId4" Type="http://schemas.openxmlformats.org/officeDocument/2006/relationships/customXml" Target="../ink/ink23.xml"/><Relationship Id="rId3" Type="http://schemas.openxmlformats.org/officeDocument/2006/relationships/image" Target="../media/image80.png"/><Relationship Id="rId2" Type="http://schemas.openxmlformats.org/officeDocument/2006/relationships/customXml" Target="../ink/ink22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7.png"/><Relationship Id="rId16" Type="http://schemas.openxmlformats.org/officeDocument/2006/relationships/customXml" Target="../ink/ink29.xml"/><Relationship Id="rId15" Type="http://schemas.openxmlformats.org/officeDocument/2006/relationships/image" Target="../media/image86.png"/><Relationship Id="rId14" Type="http://schemas.openxmlformats.org/officeDocument/2006/relationships/customXml" Target="../ink/ink28.xml"/><Relationship Id="rId13" Type="http://schemas.openxmlformats.org/officeDocument/2006/relationships/image" Target="../media/image85.png"/><Relationship Id="rId12" Type="http://schemas.openxmlformats.org/officeDocument/2006/relationships/customXml" Target="../ink/ink27.xml"/><Relationship Id="rId11" Type="http://schemas.openxmlformats.org/officeDocument/2006/relationships/image" Target="../media/image84.png"/><Relationship Id="rId10" Type="http://schemas.openxmlformats.org/officeDocument/2006/relationships/customXml" Target="../ink/ink26.xml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customXml" Target="../ink/ink31.xml"/><Relationship Id="rId4" Type="http://schemas.openxmlformats.org/officeDocument/2006/relationships/image" Target="../media/image90.png"/><Relationship Id="rId3" Type="http://schemas.openxmlformats.org/officeDocument/2006/relationships/customXml" Target="../ink/ink30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6" Type="http://schemas.openxmlformats.org/officeDocument/2006/relationships/customXml" Target="../ink/ink34.xml"/><Relationship Id="rId5" Type="http://schemas.openxmlformats.org/officeDocument/2006/relationships/image" Target="../media/image94.png"/><Relationship Id="rId4" Type="http://schemas.openxmlformats.org/officeDocument/2006/relationships/customXml" Target="../ink/ink33.xml"/><Relationship Id="rId3" Type="http://schemas.openxmlformats.org/officeDocument/2006/relationships/image" Target="../media/image93.png"/><Relationship Id="rId2" Type="http://schemas.openxmlformats.org/officeDocument/2006/relationships/customXml" Target="../ink/ink32.xml"/><Relationship Id="rId1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6.xml"/><Relationship Id="rId8" Type="http://schemas.openxmlformats.org/officeDocument/2006/relationships/image" Target="../media/image100.png"/><Relationship Id="rId7" Type="http://schemas.openxmlformats.org/officeDocument/2006/relationships/customXml" Target="../ink/ink3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06.png"/><Relationship Id="rId26" Type="http://schemas.openxmlformats.org/officeDocument/2006/relationships/customXml" Target="../ink/ink47.xml"/><Relationship Id="rId25" Type="http://schemas.openxmlformats.org/officeDocument/2006/relationships/image" Target="../media/image105.png"/><Relationship Id="rId24" Type="http://schemas.openxmlformats.org/officeDocument/2006/relationships/customXml" Target="../ink/ink46.xml"/><Relationship Id="rId23" Type="http://schemas.openxmlformats.org/officeDocument/2006/relationships/image" Target="../media/image104.png"/><Relationship Id="rId22" Type="http://schemas.openxmlformats.org/officeDocument/2006/relationships/image" Target="../media/image103.png"/><Relationship Id="rId21" Type="http://schemas.openxmlformats.org/officeDocument/2006/relationships/customXml" Target="../ink/ink45.xml"/><Relationship Id="rId20" Type="http://schemas.openxmlformats.org/officeDocument/2006/relationships/image" Target="../media/image102.png"/><Relationship Id="rId2" Type="http://schemas.openxmlformats.org/officeDocument/2006/relationships/tags" Target="../tags/tag20.xml"/><Relationship Id="rId19" Type="http://schemas.openxmlformats.org/officeDocument/2006/relationships/customXml" Target="../ink/ink44.xml"/><Relationship Id="rId18" Type="http://schemas.openxmlformats.org/officeDocument/2006/relationships/customXml" Target="../ink/ink43.xml"/><Relationship Id="rId17" Type="http://schemas.openxmlformats.org/officeDocument/2006/relationships/customXml" Target="../ink/ink42.xml"/><Relationship Id="rId16" Type="http://schemas.openxmlformats.org/officeDocument/2006/relationships/customXml" Target="../ink/ink41.xml"/><Relationship Id="rId15" Type="http://schemas.openxmlformats.org/officeDocument/2006/relationships/customXml" Target="../ink/ink40.xml"/><Relationship Id="rId14" Type="http://schemas.openxmlformats.org/officeDocument/2006/relationships/customXml" Target="../ink/ink39.xml"/><Relationship Id="rId13" Type="http://schemas.openxmlformats.org/officeDocument/2006/relationships/customXml" Target="../ink/ink38.xml"/><Relationship Id="rId12" Type="http://schemas.openxmlformats.org/officeDocument/2006/relationships/image" Target="../media/image5.png"/><Relationship Id="rId11" Type="http://schemas.openxmlformats.org/officeDocument/2006/relationships/customXml" Target="../ink/ink37.xml"/><Relationship Id="rId10" Type="http://schemas.openxmlformats.org/officeDocument/2006/relationships/image" Target="../media/image101.png"/><Relationship Id="rId1" Type="http://schemas.openxmlformats.org/officeDocument/2006/relationships/tags" Target="../tags/tag19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customXml" Target="../ink/ink51.xml"/><Relationship Id="rId8" Type="http://schemas.openxmlformats.org/officeDocument/2006/relationships/image" Target="../media/image111.png"/><Relationship Id="rId7" Type="http://schemas.openxmlformats.org/officeDocument/2006/relationships/customXml" Target="../ink/ink50.xml"/><Relationship Id="rId6" Type="http://schemas.openxmlformats.org/officeDocument/2006/relationships/image" Target="../media/image110.png"/><Relationship Id="rId5" Type="http://schemas.openxmlformats.org/officeDocument/2006/relationships/customXml" Target="../ink/ink49.xml"/><Relationship Id="rId4" Type="http://schemas.openxmlformats.org/officeDocument/2006/relationships/image" Target="../media/image109.png"/><Relationship Id="rId3" Type="http://schemas.openxmlformats.org/officeDocument/2006/relationships/customXml" Target="../ink/ink48.xml"/><Relationship Id="rId2" Type="http://schemas.openxmlformats.org/officeDocument/2006/relationships/image" Target="../media/image108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16.png"/><Relationship Id="rId17" Type="http://schemas.openxmlformats.org/officeDocument/2006/relationships/customXml" Target="../ink/ink55.xml"/><Relationship Id="rId16" Type="http://schemas.openxmlformats.org/officeDocument/2006/relationships/image" Target="../media/image115.png"/><Relationship Id="rId15" Type="http://schemas.openxmlformats.org/officeDocument/2006/relationships/customXml" Target="../ink/ink54.xml"/><Relationship Id="rId14" Type="http://schemas.openxmlformats.org/officeDocument/2006/relationships/image" Target="../media/image114.png"/><Relationship Id="rId13" Type="http://schemas.openxmlformats.org/officeDocument/2006/relationships/customXml" Target="../ink/ink53.xml"/><Relationship Id="rId12" Type="http://schemas.openxmlformats.org/officeDocument/2006/relationships/image" Target="../media/image113.png"/><Relationship Id="rId11" Type="http://schemas.openxmlformats.org/officeDocument/2006/relationships/customXml" Target="../ink/ink52.xml"/><Relationship Id="rId10" Type="http://schemas.openxmlformats.org/officeDocument/2006/relationships/image" Target="../media/image112.png"/><Relationship Id="rId1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customXml" Target="../ink/ink57.xml"/><Relationship Id="rId3" Type="http://schemas.openxmlformats.org/officeDocument/2006/relationships/image" Target="../media/image118.png"/><Relationship Id="rId2" Type="http://schemas.openxmlformats.org/officeDocument/2006/relationships/customXml" Target="../ink/ink56.xml"/><Relationship Id="rId1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60.xml"/><Relationship Id="rId8" Type="http://schemas.openxmlformats.org/officeDocument/2006/relationships/image" Target="../media/image125.png"/><Relationship Id="rId7" Type="http://schemas.openxmlformats.org/officeDocument/2006/relationships/customXml" Target="../ink/ink59.xml"/><Relationship Id="rId6" Type="http://schemas.openxmlformats.org/officeDocument/2006/relationships/image" Target="../media/image124.png"/><Relationship Id="rId5" Type="http://schemas.openxmlformats.org/officeDocument/2006/relationships/customXml" Target="../ink/ink58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29.png"/><Relationship Id="rId15" Type="http://schemas.openxmlformats.org/officeDocument/2006/relationships/customXml" Target="../ink/ink63.xml"/><Relationship Id="rId14" Type="http://schemas.openxmlformats.org/officeDocument/2006/relationships/image" Target="../media/image128.png"/><Relationship Id="rId13" Type="http://schemas.openxmlformats.org/officeDocument/2006/relationships/customXml" Target="../ink/ink62.xml"/><Relationship Id="rId12" Type="http://schemas.openxmlformats.org/officeDocument/2006/relationships/image" Target="../media/image127.png"/><Relationship Id="rId11" Type="http://schemas.openxmlformats.org/officeDocument/2006/relationships/customXml" Target="../ink/ink61.xml"/><Relationship Id="rId10" Type="http://schemas.openxmlformats.org/officeDocument/2006/relationships/image" Target="../media/image126.png"/><Relationship Id="rId1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8" Type="http://schemas.openxmlformats.org/officeDocument/2006/relationships/customXml" Target="../ink/ink67.xml"/><Relationship Id="rId7" Type="http://schemas.openxmlformats.org/officeDocument/2006/relationships/image" Target="../media/image133.png"/><Relationship Id="rId6" Type="http://schemas.openxmlformats.org/officeDocument/2006/relationships/customXml" Target="../ink/ink66.xml"/><Relationship Id="rId5" Type="http://schemas.openxmlformats.org/officeDocument/2006/relationships/image" Target="../media/image132.png"/><Relationship Id="rId4" Type="http://schemas.openxmlformats.org/officeDocument/2006/relationships/customXml" Target="../ink/ink65.xml"/><Relationship Id="rId3" Type="http://schemas.openxmlformats.org/officeDocument/2006/relationships/image" Target="../media/image131.png"/><Relationship Id="rId2" Type="http://schemas.openxmlformats.org/officeDocument/2006/relationships/customXml" Target="../ink/ink64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38.png"/><Relationship Id="rId16" Type="http://schemas.openxmlformats.org/officeDocument/2006/relationships/customXml" Target="../ink/ink71.xml"/><Relationship Id="rId15" Type="http://schemas.openxmlformats.org/officeDocument/2006/relationships/image" Target="../media/image137.png"/><Relationship Id="rId14" Type="http://schemas.openxmlformats.org/officeDocument/2006/relationships/customXml" Target="../ink/ink70.xml"/><Relationship Id="rId13" Type="http://schemas.openxmlformats.org/officeDocument/2006/relationships/image" Target="../media/image136.png"/><Relationship Id="rId12" Type="http://schemas.openxmlformats.org/officeDocument/2006/relationships/customXml" Target="../ink/ink69.xml"/><Relationship Id="rId11" Type="http://schemas.openxmlformats.org/officeDocument/2006/relationships/image" Target="../media/image135.png"/><Relationship Id="rId10" Type="http://schemas.openxmlformats.org/officeDocument/2006/relationships/customXml" Target="../ink/ink68.xml"/><Relationship Id="rId1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customXml" Target="../ink/ink75.xml"/><Relationship Id="rId7" Type="http://schemas.openxmlformats.org/officeDocument/2006/relationships/image" Target="../media/image140.png"/><Relationship Id="rId6" Type="http://schemas.openxmlformats.org/officeDocument/2006/relationships/customXml" Target="../ink/ink74.xml"/><Relationship Id="rId5" Type="http://schemas.openxmlformats.org/officeDocument/2006/relationships/image" Target="../media/image132.png"/><Relationship Id="rId4" Type="http://schemas.openxmlformats.org/officeDocument/2006/relationships/customXml" Target="../ink/ink73.xml"/><Relationship Id="rId3" Type="http://schemas.openxmlformats.org/officeDocument/2006/relationships/image" Target="../media/image131.png"/><Relationship Id="rId2" Type="http://schemas.openxmlformats.org/officeDocument/2006/relationships/customXml" Target="../ink/ink7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43.png"/><Relationship Id="rId12" Type="http://schemas.openxmlformats.org/officeDocument/2006/relationships/customXml" Target="../ink/ink77.xml"/><Relationship Id="rId11" Type="http://schemas.openxmlformats.org/officeDocument/2006/relationships/image" Target="../media/image142.png"/><Relationship Id="rId10" Type="http://schemas.openxmlformats.org/officeDocument/2006/relationships/customXml" Target="../ink/ink76.xml"/><Relationship Id="rId1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8" Type="http://schemas.openxmlformats.org/officeDocument/2006/relationships/customXml" Target="../ink/ink81.xml"/><Relationship Id="rId7" Type="http://schemas.openxmlformats.org/officeDocument/2006/relationships/image" Target="../media/image147.png"/><Relationship Id="rId6" Type="http://schemas.openxmlformats.org/officeDocument/2006/relationships/customXml" Target="../ink/ink80.xml"/><Relationship Id="rId5" Type="http://schemas.openxmlformats.org/officeDocument/2006/relationships/image" Target="../media/image146.png"/><Relationship Id="rId4" Type="http://schemas.openxmlformats.org/officeDocument/2006/relationships/customXml" Target="../ink/ink79.xml"/><Relationship Id="rId3" Type="http://schemas.openxmlformats.org/officeDocument/2006/relationships/image" Target="../media/image145.png"/><Relationship Id="rId2" Type="http://schemas.openxmlformats.org/officeDocument/2006/relationships/customXml" Target="../ink/ink7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customXml" Target="../ink/ink84.xml"/><Relationship Id="rId7" Type="http://schemas.openxmlformats.org/officeDocument/2006/relationships/image" Target="../media/image154.png"/><Relationship Id="rId6" Type="http://schemas.openxmlformats.org/officeDocument/2006/relationships/image" Target="../media/image153.png"/><Relationship Id="rId5" Type="http://schemas.openxmlformats.org/officeDocument/2006/relationships/customXml" Target="../ink/ink83.xml"/><Relationship Id="rId4" Type="http://schemas.openxmlformats.org/officeDocument/2006/relationships/image" Target="../media/image152.png"/><Relationship Id="rId3" Type="http://schemas.openxmlformats.org/officeDocument/2006/relationships/customXml" Target="../ink/ink82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19" Type="http://schemas.openxmlformats.org/officeDocument/2006/relationships/image" Target="../media/image159.png"/><Relationship Id="rId18" Type="http://schemas.openxmlformats.org/officeDocument/2006/relationships/customXml" Target="../ink/ink89.xml"/><Relationship Id="rId17" Type="http://schemas.openxmlformats.org/officeDocument/2006/relationships/image" Target="../media/image158.png"/><Relationship Id="rId16" Type="http://schemas.openxmlformats.org/officeDocument/2006/relationships/customXml" Target="../ink/ink88.xml"/><Relationship Id="rId15" Type="http://schemas.openxmlformats.org/officeDocument/2006/relationships/image" Target="../media/image5.png"/><Relationship Id="rId14" Type="http://schemas.openxmlformats.org/officeDocument/2006/relationships/customXml" Target="../ink/ink87.xml"/><Relationship Id="rId13" Type="http://schemas.openxmlformats.org/officeDocument/2006/relationships/image" Target="../media/image157.png"/><Relationship Id="rId12" Type="http://schemas.openxmlformats.org/officeDocument/2006/relationships/customXml" Target="../ink/ink86.xml"/><Relationship Id="rId11" Type="http://schemas.openxmlformats.org/officeDocument/2006/relationships/image" Target="../media/image156.png"/><Relationship Id="rId10" Type="http://schemas.openxmlformats.org/officeDocument/2006/relationships/customXml" Target="../ink/ink85.xml"/><Relationship Id="rId1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3.png"/><Relationship Id="rId7" Type="http://schemas.openxmlformats.org/officeDocument/2006/relationships/customXml" Target="../ink/ink92.xml"/><Relationship Id="rId6" Type="http://schemas.openxmlformats.org/officeDocument/2006/relationships/image" Target="../media/image162.png"/><Relationship Id="rId5" Type="http://schemas.openxmlformats.org/officeDocument/2006/relationships/customXml" Target="../ink/ink91.xml"/><Relationship Id="rId4" Type="http://schemas.openxmlformats.org/officeDocument/2006/relationships/image" Target="../media/image161.png"/><Relationship Id="rId3" Type="http://schemas.openxmlformats.org/officeDocument/2006/relationships/customXml" Target="../ink/ink90.xml"/><Relationship Id="rId2" Type="http://schemas.openxmlformats.org/officeDocument/2006/relationships/image" Target="../media/image104.png"/><Relationship Id="rId1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customXml" Target="../ink/ink96.xml"/><Relationship Id="rId7" Type="http://schemas.openxmlformats.org/officeDocument/2006/relationships/image" Target="../media/image167.png"/><Relationship Id="rId6" Type="http://schemas.openxmlformats.org/officeDocument/2006/relationships/customXml" Target="../ink/ink95.xml"/><Relationship Id="rId5" Type="http://schemas.openxmlformats.org/officeDocument/2006/relationships/image" Target="../media/image166.png"/><Relationship Id="rId4" Type="http://schemas.openxmlformats.org/officeDocument/2006/relationships/customXml" Target="../ink/ink94.xml"/><Relationship Id="rId3" Type="http://schemas.openxmlformats.org/officeDocument/2006/relationships/image" Target="../media/image165.png"/><Relationship Id="rId2" Type="http://schemas.openxmlformats.org/officeDocument/2006/relationships/customXml" Target="../ink/ink9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9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customXml" Target="../ink/ink100.xml"/><Relationship Id="rId7" Type="http://schemas.openxmlformats.org/officeDocument/2006/relationships/image" Target="../media/image173.png"/><Relationship Id="rId6" Type="http://schemas.openxmlformats.org/officeDocument/2006/relationships/customXml" Target="../ink/ink99.xml"/><Relationship Id="rId5" Type="http://schemas.openxmlformats.org/officeDocument/2006/relationships/image" Target="../media/image172.png"/><Relationship Id="rId4" Type="http://schemas.openxmlformats.org/officeDocument/2006/relationships/customXml" Target="../ink/ink98.xml"/><Relationship Id="rId3" Type="http://schemas.openxmlformats.org/officeDocument/2006/relationships/image" Target="../media/image171.png"/><Relationship Id="rId2" Type="http://schemas.openxmlformats.org/officeDocument/2006/relationships/customXml" Target="../ink/ink97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77.png"/><Relationship Id="rId13" Type="http://schemas.openxmlformats.org/officeDocument/2006/relationships/customXml" Target="../ink/ink102.xml"/><Relationship Id="rId12" Type="http://schemas.openxmlformats.org/officeDocument/2006/relationships/image" Target="../media/image176.png"/><Relationship Id="rId11" Type="http://schemas.openxmlformats.org/officeDocument/2006/relationships/customXml" Target="../ink/ink101.xml"/><Relationship Id="rId10" Type="http://schemas.openxmlformats.org/officeDocument/2006/relationships/image" Target="../media/image175.png"/><Relationship Id="rId1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customXml" Target="../ink/ink106.xml"/><Relationship Id="rId7" Type="http://schemas.openxmlformats.org/officeDocument/2006/relationships/image" Target="../media/image181.png"/><Relationship Id="rId6" Type="http://schemas.openxmlformats.org/officeDocument/2006/relationships/customXml" Target="../ink/ink105.xml"/><Relationship Id="rId5" Type="http://schemas.openxmlformats.org/officeDocument/2006/relationships/image" Target="../media/image180.png"/><Relationship Id="rId4" Type="http://schemas.openxmlformats.org/officeDocument/2006/relationships/customXml" Target="../ink/ink104.xml"/><Relationship Id="rId3" Type="http://schemas.openxmlformats.org/officeDocument/2006/relationships/image" Target="../media/image179.png"/><Relationship Id="rId2" Type="http://schemas.openxmlformats.org/officeDocument/2006/relationships/customXml" Target="../ink/ink10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png"/><Relationship Id="rId8" Type="http://schemas.openxmlformats.org/officeDocument/2006/relationships/customXml" Target="../ink/ink110.xml"/><Relationship Id="rId7" Type="http://schemas.openxmlformats.org/officeDocument/2006/relationships/image" Target="../media/image188.png"/><Relationship Id="rId6" Type="http://schemas.openxmlformats.org/officeDocument/2006/relationships/customXml" Target="../ink/ink109.xml"/><Relationship Id="rId5" Type="http://schemas.openxmlformats.org/officeDocument/2006/relationships/image" Target="../media/image187.png"/><Relationship Id="rId4" Type="http://schemas.openxmlformats.org/officeDocument/2006/relationships/customXml" Target="../ink/ink108.xml"/><Relationship Id="rId3" Type="http://schemas.openxmlformats.org/officeDocument/2006/relationships/image" Target="../media/image186.png"/><Relationship Id="rId2" Type="http://schemas.openxmlformats.org/officeDocument/2006/relationships/customXml" Target="../ink/ink107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92.png"/><Relationship Id="rId14" Type="http://schemas.openxmlformats.org/officeDocument/2006/relationships/customXml" Target="../ink/ink113.xml"/><Relationship Id="rId13" Type="http://schemas.openxmlformats.org/officeDocument/2006/relationships/image" Target="../media/image191.png"/><Relationship Id="rId12" Type="http://schemas.openxmlformats.org/officeDocument/2006/relationships/customXml" Target="../ink/ink112.xml"/><Relationship Id="rId11" Type="http://schemas.openxmlformats.org/officeDocument/2006/relationships/image" Target="../media/image190.png"/><Relationship Id="rId10" Type="http://schemas.openxmlformats.org/officeDocument/2006/relationships/customXml" Target="../ink/ink111.xml"/><Relationship Id="rId1" Type="http://schemas.openxmlformats.org/officeDocument/2006/relationships/image" Target="../media/image185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customXml" Target="../ink/ink115.xml"/><Relationship Id="rId3" Type="http://schemas.openxmlformats.org/officeDocument/2006/relationships/image" Target="../media/image194.png"/><Relationship Id="rId2" Type="http://schemas.openxmlformats.org/officeDocument/2006/relationships/customXml" Target="../ink/ink114.xml"/><Relationship Id="rId1" Type="http://schemas.openxmlformats.org/officeDocument/2006/relationships/image" Target="../media/image193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customXml" Target="../ink/ink116.xml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0.xml"/><Relationship Id="rId8" Type="http://schemas.openxmlformats.org/officeDocument/2006/relationships/image" Target="../media/image204.png"/><Relationship Id="rId7" Type="http://schemas.openxmlformats.org/officeDocument/2006/relationships/customXml" Target="../ink/ink119.xml"/><Relationship Id="rId6" Type="http://schemas.openxmlformats.org/officeDocument/2006/relationships/image" Target="../media/image203.png"/><Relationship Id="rId5" Type="http://schemas.openxmlformats.org/officeDocument/2006/relationships/customXml" Target="../ink/ink118.xml"/><Relationship Id="rId4" Type="http://schemas.openxmlformats.org/officeDocument/2006/relationships/image" Target="../media/image202.png"/><Relationship Id="rId3" Type="http://schemas.openxmlformats.org/officeDocument/2006/relationships/customXml" Target="../ink/ink11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10.png"/><Relationship Id="rId2" Type="http://schemas.openxmlformats.org/officeDocument/2006/relationships/image" Target="../media/image200.png"/><Relationship Id="rId19" Type="http://schemas.openxmlformats.org/officeDocument/2006/relationships/customXml" Target="../ink/ink125.xml"/><Relationship Id="rId18" Type="http://schemas.openxmlformats.org/officeDocument/2006/relationships/image" Target="../media/image209.png"/><Relationship Id="rId17" Type="http://schemas.openxmlformats.org/officeDocument/2006/relationships/customXml" Target="../ink/ink124.xml"/><Relationship Id="rId16" Type="http://schemas.openxmlformats.org/officeDocument/2006/relationships/image" Target="../media/image208.png"/><Relationship Id="rId15" Type="http://schemas.openxmlformats.org/officeDocument/2006/relationships/customXml" Target="../ink/ink123.xml"/><Relationship Id="rId14" Type="http://schemas.openxmlformats.org/officeDocument/2006/relationships/image" Target="../media/image207.png"/><Relationship Id="rId13" Type="http://schemas.openxmlformats.org/officeDocument/2006/relationships/customXml" Target="../ink/ink122.xml"/><Relationship Id="rId12" Type="http://schemas.openxmlformats.org/officeDocument/2006/relationships/image" Target="../media/image206.png"/><Relationship Id="rId11" Type="http://schemas.openxmlformats.org/officeDocument/2006/relationships/customXml" Target="../ink/ink121.xml"/><Relationship Id="rId10" Type="http://schemas.openxmlformats.org/officeDocument/2006/relationships/image" Target="../media/image205.png"/><Relationship Id="rId1" Type="http://schemas.openxmlformats.org/officeDocument/2006/relationships/image" Target="../media/image201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8" Type="http://schemas.openxmlformats.org/officeDocument/2006/relationships/customXml" Target="../ink/ink129.xml"/><Relationship Id="rId7" Type="http://schemas.openxmlformats.org/officeDocument/2006/relationships/image" Target="../media/image214.png"/><Relationship Id="rId6" Type="http://schemas.openxmlformats.org/officeDocument/2006/relationships/customXml" Target="../ink/ink128.xml"/><Relationship Id="rId5" Type="http://schemas.openxmlformats.org/officeDocument/2006/relationships/image" Target="../media/image213.png"/><Relationship Id="rId4" Type="http://schemas.openxmlformats.org/officeDocument/2006/relationships/customXml" Target="../ink/ink127.xml"/><Relationship Id="rId3" Type="http://schemas.openxmlformats.org/officeDocument/2006/relationships/image" Target="../media/image212.png"/><Relationship Id="rId2" Type="http://schemas.openxmlformats.org/officeDocument/2006/relationships/customXml" Target="../ink/ink12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1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7.png"/><Relationship Id="rId2" Type="http://schemas.openxmlformats.org/officeDocument/2006/relationships/customXml" Target="../ink/ink130.xml"/><Relationship Id="rId1" Type="http://schemas.openxmlformats.org/officeDocument/2006/relationships/image" Target="../media/image216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9.png"/><Relationship Id="rId2" Type="http://schemas.openxmlformats.org/officeDocument/2006/relationships/customXml" Target="../ink/ink131.xml"/><Relationship Id="rId1" Type="http://schemas.openxmlformats.org/officeDocument/2006/relationships/image" Target="../media/image21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4.png"/><Relationship Id="rId8" Type="http://schemas.openxmlformats.org/officeDocument/2006/relationships/customXml" Target="../ink/ink135.xml"/><Relationship Id="rId7" Type="http://schemas.openxmlformats.org/officeDocument/2006/relationships/image" Target="../media/image233.png"/><Relationship Id="rId6" Type="http://schemas.openxmlformats.org/officeDocument/2006/relationships/customXml" Target="../ink/ink134.xml"/><Relationship Id="rId5" Type="http://schemas.openxmlformats.org/officeDocument/2006/relationships/image" Target="../media/image232.png"/><Relationship Id="rId4" Type="http://schemas.openxmlformats.org/officeDocument/2006/relationships/customXml" Target="../ink/ink133.xml"/><Relationship Id="rId3" Type="http://schemas.openxmlformats.org/officeDocument/2006/relationships/image" Target="../media/image231.png"/><Relationship Id="rId2" Type="http://schemas.openxmlformats.org/officeDocument/2006/relationships/customXml" Target="../ink/ink13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35.png"/><Relationship Id="rId10" Type="http://schemas.openxmlformats.org/officeDocument/2006/relationships/customXml" Target="../ink/ink136.xml"/><Relationship Id="rId1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左外连接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left join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3110" y="1965960"/>
            <a:ext cx="10136505" cy="3390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外连接</a:t>
            </a:r>
            <a:r>
              <a:rPr lang="en-US" altLang="zh-CN"/>
              <a:t>   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p>
            <a:r>
              <a:rPr lang="zh-CN" altLang="en-US"/>
              <a:t>右外连接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right 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当左表中没有与之对应的记录时，查询出的左表中的数据全部用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代替，右表中的所有数据都出现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2300" y="962025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215" y="3693795"/>
            <a:ext cx="9572625" cy="248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32680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右表为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总结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230120" y="523240"/>
            <a:ext cx="9322435" cy="5574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3780" y="2523490"/>
            <a:ext cx="6306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查询语文成绩在</a:t>
            </a:r>
            <a:r>
              <a:rPr lang="en-US" altLang="zh-CN"/>
              <a:t>80</a:t>
            </a:r>
            <a:r>
              <a:rPr lang="zh-CN" altLang="en-US"/>
              <a:t>分以上的学生的订单信息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where</a:t>
            </a:r>
            <a:r>
              <a:rPr lang="zh-CN" altLang="en-US"/>
              <a:t>子句）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465" y="3372485"/>
            <a:ext cx="8168640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6855" y="2360295"/>
            <a:ext cx="892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查询学号小于</a:t>
            </a:r>
            <a:r>
              <a:rPr lang="en-US" altLang="zh-CN"/>
              <a:t>5</a:t>
            </a:r>
            <a:r>
              <a:rPr lang="zh-CN" altLang="en-US"/>
              <a:t>的学生所购买的产品，显式学生</a:t>
            </a:r>
            <a:r>
              <a:rPr lang="en-US" altLang="zh-CN"/>
              <a:t>id</a:t>
            </a:r>
            <a:r>
              <a:rPr lang="zh-CN" altLang="en-US"/>
              <a:t>和姓名以及购买的产品（</a:t>
            </a:r>
            <a:r>
              <a:rPr lang="en-US" altLang="zh-CN">
                <a:solidFill>
                  <a:schemeClr val="accent6"/>
                </a:solidFill>
              </a:rPr>
              <a:t>from</a:t>
            </a:r>
            <a:r>
              <a:rPr lang="zh-CN" altLang="en-US"/>
              <a:t>子句）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21275" y="298577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t_order.p_name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789430" y="3015615"/>
            <a:ext cx="1243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student.id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220085" y="301561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student.name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3711575"/>
            <a:ext cx="5401310" cy="24523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90" y="3829050"/>
            <a:ext cx="4158615" cy="1823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联合查询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83335" y="1557020"/>
            <a:ext cx="7269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联合查询能够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合并两条查询语句</a:t>
            </a:r>
            <a:r>
              <a:rPr lang="zh-CN" altLang="en-US" dirty="0">
                <a:sym typeface="+mn-ea"/>
              </a:rPr>
              <a:t>的查询结果，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去掉其中的重复数据行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然后返回没有重复数据行的查询结果。联合查询使用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union</a:t>
            </a:r>
            <a:r>
              <a:rPr lang="zh-CN" altLang="en-US" dirty="0">
                <a:sym typeface="+mn-ea"/>
              </a:rPr>
              <a:t>关键字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2787015"/>
            <a:ext cx="7703185" cy="25380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报表查询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group by  </a:t>
            </a:r>
            <a:r>
              <a:rPr lang="zh-CN" altLang="en-US"/>
              <a:t>进行分组</a:t>
            </a:r>
            <a:r>
              <a:rPr lang="en-US" altLang="zh-CN"/>
              <a:t>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分组过滤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ym typeface="+mn-ea"/>
              </a:rPr>
              <a:t>当分组之后，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还需要对记录进行过滤，只能使用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having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不能使用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子句；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where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子句在没有分组之前使用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2805" y="941705"/>
            <a:ext cx="6453505" cy="163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860925" y="1936115"/>
              <a:ext cx="1436370" cy="901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860925" y="1936115"/>
                <a:ext cx="1436370" cy="901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统计函数的使用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count  </a:t>
            </a:r>
            <a:r>
              <a:rPr lang="zh-CN" altLang="en-US"/>
              <a:t>计数</a:t>
            </a:r>
            <a:r>
              <a:rPr lang="en-US" altLang="zh-CN"/>
              <a:t>             </a:t>
            </a:r>
            <a:r>
              <a:rPr lang="zh-CN" altLang="en-US"/>
              <a:t>求一个班级学生的总人数</a:t>
            </a:r>
            <a:endParaRPr lang="en-US" altLang="zh-CN"/>
          </a:p>
          <a:p>
            <a:r>
              <a:rPr lang="en-US" altLang="zh-CN"/>
              <a:t>sum    </a:t>
            </a:r>
            <a:r>
              <a:rPr lang="zh-CN" altLang="en-US"/>
              <a:t>求和</a:t>
            </a:r>
            <a:r>
              <a:rPr lang="en-US" altLang="zh-CN"/>
              <a:t>             </a:t>
            </a:r>
            <a:r>
              <a:rPr lang="zh-CN" altLang="en-US"/>
              <a:t>求一个班级学生的语文总成绩</a:t>
            </a:r>
            <a:endParaRPr lang="zh-CN" altLang="en-US"/>
          </a:p>
          <a:p>
            <a:r>
              <a:rPr lang="en-US" altLang="zh-CN">
                <a:sym typeface="+mn-ea"/>
              </a:rPr>
              <a:t>avg     </a:t>
            </a:r>
            <a:r>
              <a:rPr lang="zh-CN" altLang="en-US">
                <a:sym typeface="+mn-ea"/>
              </a:rPr>
              <a:t>平均值</a:t>
            </a:r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求班级的所有学生成绩的平均分</a:t>
            </a:r>
            <a:endParaRPr lang="en-US" altLang="zh-CN"/>
          </a:p>
          <a:p>
            <a:r>
              <a:rPr lang="en-US" altLang="zh-CN"/>
              <a:t>max    </a:t>
            </a:r>
            <a:r>
              <a:rPr lang="zh-CN" altLang="en-US"/>
              <a:t>最大值</a:t>
            </a:r>
            <a:r>
              <a:rPr lang="en-US" altLang="zh-CN"/>
              <a:t>         </a:t>
            </a:r>
            <a:r>
              <a:rPr lang="zh-CN" altLang="en-US"/>
              <a:t>求班级语文成绩的最高分</a:t>
            </a:r>
            <a:endParaRPr lang="en-US" altLang="zh-CN"/>
          </a:p>
          <a:p>
            <a:r>
              <a:rPr lang="en-US" altLang="zh-CN"/>
              <a:t>min     </a:t>
            </a:r>
            <a:r>
              <a:rPr lang="zh-CN" altLang="en-US"/>
              <a:t>最小值</a:t>
            </a:r>
            <a:r>
              <a:rPr lang="en-US" altLang="zh-CN"/>
              <a:t>         </a:t>
            </a:r>
            <a:r>
              <a:rPr lang="zh-CN" altLang="en-US">
                <a:sym typeface="+mn-ea"/>
              </a:rPr>
              <a:t>求班级数学成绩的最高分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" y="4791710"/>
            <a:ext cx="4342765" cy="1632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4470"/>
            <a:ext cx="10515600" cy="4351338"/>
          </a:xfrm>
        </p:spPr>
        <p:txBody>
          <a:bodyPr/>
          <a:p>
            <a:r>
              <a:rPr lang="zh-CN" altLang="en-US"/>
              <a:t>按语文成绩进行分组，查看语文成绩在</a:t>
            </a:r>
            <a:r>
              <a:rPr lang="en-US" altLang="zh-CN"/>
              <a:t>60</a:t>
            </a:r>
            <a:r>
              <a:rPr lang="zh-CN" altLang="en-US"/>
              <a:t>分以上的得分情况</a:t>
            </a:r>
            <a:endParaRPr lang="zh-CN" altLang="en-US"/>
          </a:p>
          <a:p>
            <a:r>
              <a:rPr lang="zh-CN" altLang="en-US"/>
              <a:t>同时统计</a:t>
            </a:r>
            <a:r>
              <a:rPr lang="zh-CN" altLang="en-US"/>
              <a:t>数学的最高分和最低分，并根据语文成绩降序排列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864485"/>
            <a:ext cx="3934460" cy="1230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58665"/>
            <a:ext cx="3476625" cy="1705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6120" y="3575685"/>
            <a:ext cx="4297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在写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语句时，涉及到多表查询，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都可以从先得到大表后，再开始根据需求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进行条件过滤，逐步进行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6760" y="4723765"/>
            <a:ext cx="259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6"/>
                </a:solidFill>
              </a:rPr>
              <a:t>复杂查询尽量用图形化界面的工具，更方便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当使用了分组</a:t>
            </a:r>
            <a:r>
              <a:rPr lang="zh-CN" altLang="en-US"/>
              <a:t>后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1520" y="1836420"/>
            <a:ext cx="6234430" cy="2291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4511675"/>
            <a:ext cx="7501255" cy="155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9710" y="3063875"/>
            <a:ext cx="6604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当使用了分组以后，除</a:t>
            </a:r>
            <a:r>
              <a:rPr lang="en-US" altLang="zh-CN"/>
              <a:t>chinese</a:t>
            </a:r>
            <a:r>
              <a:rPr lang="zh-CN" altLang="en-US"/>
              <a:t>以外的字段不能</a:t>
            </a:r>
            <a:r>
              <a:rPr lang="zh-CN" altLang="en-US"/>
              <a:t>再直接进行查询，</a:t>
            </a:r>
            <a:endParaRPr lang="zh-CN" altLang="en-US"/>
          </a:p>
          <a:p>
            <a:r>
              <a:rPr lang="zh-CN" altLang="en-US"/>
              <a:t>因为有</a:t>
            </a:r>
            <a:r>
              <a:rPr lang="zh-CN" altLang="en-US">
                <a:solidFill>
                  <a:srgbClr val="FF0000"/>
                </a:solidFill>
              </a:rPr>
              <a:t>可能会有重叠，只能使用统计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411730" y="3334385"/>
            <a:ext cx="96075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DQL</a:t>
            </a:r>
            <a:r>
              <a:rPr lang="zh-CN" altLang="en-US"/>
              <a:t>复杂查询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连接查询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涉及到多张表</a:t>
            </a:r>
            <a:endParaRPr lang="zh-CN" altLang="en-US"/>
          </a:p>
          <a:p>
            <a:pPr lvl="1"/>
            <a:r>
              <a:rPr lang="zh-CN" altLang="en-US" sz="2400"/>
              <a:t>交叉连接（</a:t>
            </a:r>
            <a:r>
              <a:rPr lang="zh-CN" altLang="en-US" sz="2400">
                <a:solidFill>
                  <a:srgbClr val="00B0F0"/>
                </a:solidFill>
              </a:rPr>
              <a:t>笛卡尔积</a:t>
            </a:r>
            <a:r>
              <a:rPr lang="zh-CN" altLang="en-US" sz="2400"/>
              <a:t>）</a:t>
            </a:r>
            <a:endParaRPr lang="zh-CN" altLang="en-US" sz="2400"/>
          </a:p>
          <a:p>
            <a:pPr lvl="1"/>
            <a:r>
              <a:rPr lang="zh-CN" altLang="en-US" sz="2400"/>
              <a:t>内连接</a:t>
            </a:r>
            <a:r>
              <a:rPr lang="en-US" altLang="zh-CN" sz="2400"/>
              <a:t>   </a:t>
            </a:r>
            <a:endParaRPr lang="zh-CN" altLang="en-US" sz="2400"/>
          </a:p>
          <a:p>
            <a:pPr lvl="1"/>
            <a:r>
              <a:rPr lang="zh-CN" altLang="en-US" sz="2400"/>
              <a:t>外连接</a:t>
            </a:r>
            <a:r>
              <a:rPr lang="en-US" altLang="zh-CN" sz="2400"/>
              <a:t>  </a:t>
            </a:r>
            <a:endParaRPr lang="en-US" altLang="zh-CN" sz="2400"/>
          </a:p>
          <a:p>
            <a:pPr lvl="2"/>
            <a:r>
              <a:rPr lang="zh-CN" altLang="en-US" sz="2000"/>
              <a:t>左外连接</a:t>
            </a:r>
            <a:endParaRPr lang="zh-CN" altLang="en-US" sz="2000"/>
          </a:p>
          <a:p>
            <a:pPr lvl="2"/>
            <a:r>
              <a:rPr lang="zh-CN" altLang="en-US" sz="2000"/>
              <a:t>右外连接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6915" y="4718050"/>
          <a:ext cx="3754755" cy="76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/>
                <a:gridCol w="1251585"/>
                <a:gridCol w="1251585"/>
              </a:tblGrid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4240" y="4351655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表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49645" y="5540375"/>
          <a:ext cx="37547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/>
                <a:gridCol w="1251585"/>
                <a:gridCol w="12515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163310" y="506920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表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106670" y="2585720"/>
          <a:ext cx="59626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993775"/>
                <a:gridCol w="993775"/>
                <a:gridCol w="993775"/>
                <a:gridCol w="993775"/>
                <a:gridCol w="9937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右大括号 8"/>
          <p:cNvSpPr/>
          <p:nvPr/>
        </p:nvSpPr>
        <p:spPr>
          <a:xfrm rot="16200000">
            <a:off x="65112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16200000">
            <a:off x="95211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11900" y="1883410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表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1810" y="181419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表</a:t>
            </a:r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 rot="16200000">
            <a:off x="7912100" y="-1521460"/>
            <a:ext cx="223520" cy="583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9520" y="8439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临时表，并没有真正存储在数据库中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36950" y="5927725"/>
            <a:ext cx="645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</a:t>
            </a:r>
            <a:r>
              <a:rPr lang="zh-CN" altLang="en-US"/>
              <a:t>行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572000" y="592772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行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82745" y="5927725"/>
            <a:ext cx="35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01465" y="63119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乘以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31615" y="5626100"/>
            <a:ext cx="65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cross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01465" y="127000"/>
            <a:ext cx="626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数据库中只有存储了</a:t>
            </a:r>
            <a:r>
              <a:rPr lang="en-US" altLang="zh-CN"/>
              <a:t>A</a:t>
            </a:r>
            <a:r>
              <a:rPr lang="zh-CN" altLang="en-US"/>
              <a:t>表和</a:t>
            </a:r>
            <a:r>
              <a:rPr lang="en-US" altLang="zh-CN"/>
              <a:t>B</a:t>
            </a:r>
            <a:r>
              <a:rPr lang="zh-CN" altLang="en-US"/>
              <a:t>表，经过交叉连接之后，就得到了一张大表，该表是一张</a:t>
            </a:r>
            <a:r>
              <a:rPr lang="zh-CN" altLang="en-US">
                <a:solidFill>
                  <a:srgbClr val="FF0000"/>
                </a:solidFill>
              </a:rPr>
              <a:t>临时表，占据内存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r>
              <a:rPr lang="zh-CN" altLang="en-US"/>
              <a:t>中的注释</a:t>
            </a:r>
            <a:r>
              <a:rPr lang="zh-CN" altLang="en-US">
                <a:sym typeface="+mn-ea"/>
              </a:rPr>
              <a:t>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4250" y="1916430"/>
            <a:ext cx="670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单行注释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4250" y="3714115"/>
            <a:ext cx="686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多行注释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42440" y="2453005"/>
            <a:ext cx="554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 </a:t>
            </a:r>
            <a:r>
              <a:rPr lang="en-US" altLang="zh-CN"/>
              <a:t>   </a:t>
            </a:r>
            <a:r>
              <a:rPr lang="zh-CN" altLang="en-US"/>
              <a:t>注意：</a:t>
            </a:r>
            <a:r>
              <a:rPr lang="en-US" altLang="zh-CN"/>
              <a:t> “--”</a:t>
            </a:r>
            <a:r>
              <a:rPr lang="zh-CN" altLang="en-US"/>
              <a:t>与注释内容要用空格隔开才能生效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760" y="4203700"/>
            <a:ext cx="6470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/**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**/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737995" y="3058160"/>
            <a:ext cx="578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数据库中还支持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# </a:t>
            </a:r>
            <a:r>
              <a:rPr lang="zh-CN" altLang="en-US"/>
              <a:t>注释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数据库的备份和恢复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备份：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在终端之下</a:t>
            </a:r>
            <a:r>
              <a:rPr lang="en-US" altLang="zh-CN"/>
              <a:t>  $ </a:t>
            </a:r>
            <a:r>
              <a:rPr lang="en-US" altLang="zh-CN">
                <a:solidFill>
                  <a:srgbClr val="FF0000"/>
                </a:solidFill>
              </a:rPr>
              <a:t>mysqldump </a:t>
            </a:r>
            <a:r>
              <a:rPr lang="en-US" altLang="zh-CN"/>
              <a:t>-u root -p 56th</a:t>
            </a:r>
            <a:r>
              <a:rPr lang="en-US" altLang="zh-CN">
                <a:solidFill>
                  <a:srgbClr val="00B0F0"/>
                </a:solidFill>
              </a:rPr>
              <a:t>&gt;</a:t>
            </a:r>
            <a:r>
              <a:rPr lang="en-US" altLang="zh-CN">
                <a:solidFill>
                  <a:schemeClr val="tx1"/>
                </a:solidFill>
              </a:rPr>
              <a:t>56</a:t>
            </a:r>
            <a:r>
              <a:rPr lang="en-US" altLang="zh-CN"/>
              <a:t>th.sql</a:t>
            </a:r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r>
              <a:rPr lang="zh-CN" altLang="en-US"/>
              <a:t>恢复（复制）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先要在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服务器上先创建一个空的数据库</a:t>
            </a:r>
            <a:r>
              <a:rPr lang="en-US" altLang="zh-CN">
                <a:solidFill>
                  <a:srgbClr val="FF0000"/>
                </a:solidFill>
              </a:rPr>
              <a:t>57</a:t>
            </a:r>
            <a:r>
              <a:rPr lang="en-US" altLang="zh-CN">
                <a:solidFill>
                  <a:srgbClr val="FF0000"/>
                </a:solidFill>
              </a:rPr>
              <a:t>th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有两种恢复的方式：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457200">
              <a:buNone/>
            </a:pPr>
            <a:r>
              <a:rPr lang="en-US" altLang="zh-CN"/>
              <a:t>a. </a:t>
            </a:r>
            <a:r>
              <a:rPr lang="zh-CN" altLang="en-US"/>
              <a:t>在命令行之下</a:t>
            </a:r>
            <a:r>
              <a:rPr lang="en-US" altLang="zh-CN"/>
              <a:t>:  $ mysql -u root -p 57th</a:t>
            </a:r>
            <a:r>
              <a:rPr lang="en-US" altLang="zh-CN">
                <a:solidFill>
                  <a:srgbClr val="00B0F0"/>
                </a:solidFill>
              </a:rPr>
              <a:t>&lt;56</a:t>
            </a:r>
            <a:r>
              <a:rPr lang="en-US" altLang="zh-CN"/>
              <a:t>th.sql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/>
              <a:t>b. </a:t>
            </a:r>
            <a:r>
              <a:rPr lang="zh-CN" altLang="en-US"/>
              <a:t>进入</a:t>
            </a:r>
            <a:r>
              <a:rPr lang="en-US" altLang="zh-CN"/>
              <a:t>mysql</a:t>
            </a:r>
            <a:r>
              <a:rPr lang="zh-CN" altLang="en-US"/>
              <a:t>之后</a:t>
            </a:r>
            <a:r>
              <a:rPr lang="en-US" altLang="zh-CN"/>
              <a:t>: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        mysql &gt;</a:t>
            </a:r>
            <a:r>
              <a:rPr lang="en-US" altLang="zh-CN">
                <a:solidFill>
                  <a:srgbClr val="FF0000"/>
                </a:solidFill>
              </a:rPr>
              <a:t> use 57th;</a:t>
            </a:r>
            <a:endParaRPr lang="en-US" altLang="zh-CN"/>
          </a:p>
          <a:p>
            <a:pPr marL="914400" lvl="2" indent="457200">
              <a:buNone/>
            </a:pPr>
            <a:r>
              <a:rPr lang="en-US" altLang="zh-CN"/>
              <a:t>mysql &gt; </a:t>
            </a:r>
            <a:r>
              <a:rPr lang="en-US" altLang="zh-CN">
                <a:solidFill>
                  <a:srgbClr val="FF0000"/>
                </a:solidFill>
              </a:rPr>
              <a:t>source 57th.sql;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00540" y="2309495"/>
            <a:ext cx="1588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的脚本程序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514715" y="2474595"/>
            <a:ext cx="88582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的三种使用方式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直接通过命令行方式</a:t>
            </a:r>
            <a:r>
              <a:rPr lang="en-US" altLang="zh-CN">
                <a:solidFill>
                  <a:schemeClr val="tx1"/>
                </a:solidFill>
              </a:rPr>
              <a:t>  --- </a:t>
            </a:r>
            <a:r>
              <a:rPr lang="zh-CN" altLang="en-US">
                <a:solidFill>
                  <a:schemeClr val="tx1"/>
                </a:solidFill>
              </a:rPr>
              <a:t>推荐使用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  <a:endParaRPr lang="zh-CN" altLang="en-US"/>
          </a:p>
          <a:p>
            <a:pPr lvl="1"/>
            <a:r>
              <a:rPr lang="en-US" altLang="zh-CN"/>
              <a:t>Navicat </a:t>
            </a:r>
            <a:r>
              <a:rPr lang="zh-CN" altLang="en-US"/>
              <a:t>（</a:t>
            </a:r>
            <a:r>
              <a:rPr lang="zh-CN" altLang="en-US">
                <a:solidFill>
                  <a:schemeClr val="tx1"/>
                </a:solidFill>
              </a:rPr>
              <a:t>熟悉</a:t>
            </a:r>
            <a:r>
              <a:rPr lang="en-US" altLang="zh-CN">
                <a:solidFill>
                  <a:schemeClr val="tx1"/>
                </a:solidFill>
              </a:rPr>
              <a:t>SQL</a:t>
            </a:r>
            <a:r>
              <a:rPr lang="zh-CN" altLang="en-US">
                <a:solidFill>
                  <a:schemeClr val="tx1"/>
                </a:solidFill>
              </a:rPr>
              <a:t>之后，再使用</a:t>
            </a:r>
            <a:r>
              <a:rPr lang="zh-CN" altLang="en-US"/>
              <a:t>）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3.</a:t>
            </a:r>
            <a:r>
              <a:rPr lang="en-US" altLang="zh-CN">
                <a:solidFill>
                  <a:srgbClr val="FF0000"/>
                </a:solidFill>
              </a:rPr>
              <a:t> C</a:t>
            </a:r>
            <a:r>
              <a:rPr lang="zh-CN" altLang="en-US">
                <a:solidFill>
                  <a:srgbClr val="FF0000"/>
                </a:solidFill>
              </a:rPr>
              <a:t>程序的</a:t>
            </a:r>
            <a:r>
              <a:rPr lang="en-US" altLang="zh-CN">
                <a:solidFill>
                  <a:srgbClr val="FF0000"/>
                </a:solidFill>
              </a:rPr>
              <a:t>API</a:t>
            </a:r>
            <a:r>
              <a:rPr lang="zh-CN" altLang="en-US">
                <a:solidFill>
                  <a:srgbClr val="FF0000"/>
                </a:solidFill>
              </a:rPr>
              <a:t>（开发）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90" y="398145"/>
            <a:ext cx="3441700" cy="7778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0" y="1604645"/>
            <a:ext cx="4397375" cy="10064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5" y="2300605"/>
            <a:ext cx="4184650" cy="2978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05" y="5482590"/>
            <a:ext cx="3705225" cy="825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930" y="215900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380" y="11753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/>
              <a:t>相关</a:t>
            </a:r>
            <a:r>
              <a:rPr lang="zh-CN" altLang="en-US"/>
              <a:t>结构体：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代表一个</a:t>
            </a:r>
            <a:r>
              <a:rPr lang="en-US" altLang="zh-CN">
                <a:solidFill>
                  <a:srgbClr val="FF0000"/>
                </a:solidFill>
              </a:rPr>
              <a:t>MSQL</a:t>
            </a:r>
            <a:r>
              <a:rPr lang="zh-CN" altLang="en-US">
                <a:solidFill>
                  <a:srgbClr val="FF0000"/>
                </a:solidFill>
              </a:rPr>
              <a:t>连接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56180" y="607504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椭圆 16"/>
          <p:cNvSpPr/>
          <p:nvPr/>
        </p:nvSpPr>
        <p:spPr>
          <a:xfrm>
            <a:off x="1170305" y="252603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7061835" y="224282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9" name="椭圆 18"/>
          <p:cNvSpPr/>
          <p:nvPr/>
        </p:nvSpPr>
        <p:spPr>
          <a:xfrm>
            <a:off x="11142980" y="304863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641590" y="1282065"/>
            <a:ext cx="2733675" cy="17932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844165" y="2410460"/>
            <a:ext cx="3779520" cy="3409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20410" y="268605"/>
            <a:ext cx="5749290" cy="24447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6470" y="2109470"/>
            <a:ext cx="4505960" cy="44913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75295" y="95186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295" y="3228975"/>
            <a:ext cx="2955925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0" y="3197860"/>
            <a:ext cx="4581525" cy="28003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112520"/>
            <a:ext cx="10515600" cy="4351338"/>
          </a:xfrm>
        </p:spPr>
        <p:txBody>
          <a:bodyPr/>
          <a:p>
            <a:r>
              <a:rPr lang="zh-CN" altLang="en-US"/>
              <a:t>相关</a:t>
            </a:r>
            <a:r>
              <a:rPr lang="zh-CN" altLang="en-US"/>
              <a:t>结构体：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MYSQL_RES      </a:t>
            </a:r>
            <a:r>
              <a:rPr lang="zh-CN" altLang="en-US">
                <a:sym typeface="+mn-ea"/>
              </a:rPr>
              <a:t>代表结果集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MYSQL_ROW    </a:t>
            </a:r>
            <a:r>
              <a:rPr lang="zh-CN" altLang="en-US">
                <a:sym typeface="+mn-ea"/>
              </a:rPr>
              <a:t>代表结果集中的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行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MYSQL_FILED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代表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列</a:t>
            </a:r>
            <a:r>
              <a:rPr lang="zh-CN" altLang="en-US">
                <a:sym typeface="+mn-ea"/>
              </a:rPr>
              <a:t>（字段）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55" y="5361940"/>
            <a:ext cx="2971800" cy="2908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2602865" y="5998210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椭圆 20"/>
          <p:cNvSpPr/>
          <p:nvPr/>
        </p:nvSpPr>
        <p:spPr>
          <a:xfrm>
            <a:off x="700405" y="453707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2" name="椭圆 21"/>
          <p:cNvSpPr/>
          <p:nvPr/>
        </p:nvSpPr>
        <p:spPr>
          <a:xfrm>
            <a:off x="7066915" y="495871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3507105" y="3478530"/>
            <a:ext cx="403860" cy="4216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687955" y="4629785"/>
            <a:ext cx="4378960" cy="6388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35" y="520065"/>
            <a:ext cx="4000500" cy="378142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2696210" y="2887980"/>
            <a:ext cx="4127500" cy="6515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775" y="4160520"/>
            <a:ext cx="5107940" cy="2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结果集分析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162425" y="320992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4501515" y="3643630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278120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374765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118985" y="361950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966710" y="362839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8" idx="3"/>
          </p:cNvCxnSpPr>
          <p:nvPr/>
        </p:nvCxnSpPr>
        <p:spPr>
          <a:xfrm>
            <a:off x="3385820" y="2788285"/>
            <a:ext cx="768985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54805" y="278828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char *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972310" y="2613660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char ** row;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18970" y="2545080"/>
            <a:ext cx="1466850" cy="4864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883650" y="361950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74825" y="156400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562860" y="201612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345305" y="4826635"/>
              <a:ext cx="405765" cy="153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345305" y="4826635"/>
                <a:ext cx="405765" cy="153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886325" y="4839335"/>
              <a:ext cx="494665" cy="1454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886325" y="4839335"/>
                <a:ext cx="494665" cy="145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5810885" y="4860290"/>
              <a:ext cx="1035685" cy="1416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5810885" y="4860290"/>
                <a:ext cx="1035685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6982460" y="4869180"/>
              <a:ext cx="298450" cy="111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6982460" y="4869180"/>
                <a:ext cx="298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7825740" y="4834890"/>
              <a:ext cx="349885" cy="1543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7825740" y="4834890"/>
                <a:ext cx="34988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716010" y="4822190"/>
              <a:ext cx="375285" cy="15430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716010" y="4822190"/>
                <a:ext cx="375285" cy="154305"/>
              </a:xfrm>
              <a:prstGeom prst="rect"/>
            </p:spPr>
          </p:pic>
        </mc:Fallback>
      </mc:AlternateContent>
      <p:graphicFrame>
        <p:nvGraphicFramePr>
          <p:cNvPr id="23" name="表格 22"/>
          <p:cNvGraphicFramePr/>
          <p:nvPr>
            <p:custDataLst>
              <p:tags r:id="rId15"/>
            </p:custDataLst>
          </p:nvPr>
        </p:nvGraphicFramePr>
        <p:xfrm>
          <a:off x="4553585" y="72580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468495" y="250825"/>
            <a:ext cx="278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int* arr[6];</a:t>
            </a:r>
            <a:endParaRPr lang="en-US" altLang="zh-CN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949825" y="1222375"/>
            <a:ext cx="0" cy="447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85640" y="1609725"/>
            <a:ext cx="299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*  *p = (int **)arr;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32740" y="3488690"/>
            <a:ext cx="319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main(int argc, char* argv[])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332740" y="4044315"/>
            <a:ext cx="319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main(int argc, char** argv])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9305" y="2143125"/>
            <a:ext cx="10713720" cy="2757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691005"/>
            <a:ext cx="4311650" cy="12731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建立连接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6625" y="1446530"/>
            <a:ext cx="4413885" cy="2267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3816350"/>
            <a:ext cx="9706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功能</a:t>
            </a:r>
            <a:r>
              <a:rPr lang="zh-CN" altLang="en-US"/>
              <a:t>：尝试与运行在上的 MySQL 服务器建立连接 host。</a:t>
            </a:r>
            <a:endParaRPr lang="zh-CN" altLang="en-US"/>
          </a:p>
          <a:p>
            <a:r>
              <a:rPr lang="zh-CN" altLang="en-US"/>
              <a:t>在执行任何其他需要有效MYSQL连接处理程序结构的 API 函数之前，客户端程序必须成功连接到服务器。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0290" y="4944110"/>
            <a:ext cx="9618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返回值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如果连接成功，返回MYSQL*连接句柄，</a:t>
            </a:r>
            <a:r>
              <a:rPr lang="zh-CN" altLang="en-US">
                <a:sym typeface="+mn-ea"/>
              </a:rPr>
              <a:t>对于成功的连接，返回值与第1个参数的值相同。</a:t>
            </a:r>
            <a:endParaRPr lang="zh-CN" altLang="en-US"/>
          </a:p>
          <a:p>
            <a:r>
              <a:rPr lang="zh-CN" altLang="en-US"/>
              <a:t>如果连接失败，返回</a:t>
            </a:r>
            <a:r>
              <a:rPr lang="zh-CN" altLang="en-US">
                <a:solidFill>
                  <a:srgbClr val="FF0000"/>
                </a:solidFill>
              </a:rPr>
              <a:t>NULL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10" y="826135"/>
            <a:ext cx="2795905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7710" y="1885950"/>
            <a:ext cx="5687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如果发生了错误，则返回一个以 null 结尾的字符串。</a:t>
            </a:r>
            <a:endParaRPr lang="zh-CN" altLang="en-US"/>
          </a:p>
          <a:p>
            <a:r>
              <a:rPr lang="zh-CN" altLang="en-US"/>
              <a:t>如果没有发生错误，则为空字符串。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212590" y="2998470"/>
            <a:ext cx="100584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354320" y="2811145"/>
            <a:ext cx="3769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默认情况下，使用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r>
              <a:rPr lang="zh-CN" altLang="en-US"/>
              <a:t>，就写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70755" y="3194685"/>
            <a:ext cx="852170" cy="8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7550" y="3138805"/>
            <a:ext cx="307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一般直接使用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941570" y="3454400"/>
            <a:ext cx="1158240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206490" y="3514090"/>
            <a:ext cx="370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一般情况下，使用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4" name="墨迹 13"/>
              <p14:cNvContentPartPr/>
              <p14:nvPr/>
            </p14:nvContentPartPr>
            <p14:xfrm>
              <a:off x="5913120" y="903605"/>
              <a:ext cx="1312545" cy="3536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4"/>
            </p:blipFill>
            <p:spPr>
              <a:xfrm>
                <a:off x="5913120" y="903605"/>
                <a:ext cx="1312545" cy="353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3532505" cy="946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进行查询</a:t>
            </a:r>
            <a:endParaRPr lang="zh-CN" altLang="en-US"/>
          </a:p>
        </p:txBody>
      </p:sp>
      <p:cxnSp>
        <p:nvCxnSpPr>
          <p:cNvPr id="3" name="直接箭头连接符 2"/>
          <p:cNvCxnSpPr>
            <a:endCxn id="7" idx="2"/>
          </p:cNvCxnSpPr>
          <p:nvPr/>
        </p:nvCxnSpPr>
        <p:spPr>
          <a:xfrm flipV="1">
            <a:off x="3112770" y="1506220"/>
            <a:ext cx="732155" cy="66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47720" y="1137920"/>
            <a:ext cx="994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4555" y="753110"/>
            <a:ext cx="164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</a:t>
            </a:r>
            <a:r>
              <a:rPr lang="en-US" altLang="zh-CN">
                <a:solidFill>
                  <a:srgbClr val="FF0000"/>
                </a:solidFill>
              </a:rPr>
              <a:t>‘\0’</a:t>
            </a:r>
            <a:r>
              <a:rPr lang="zh-CN" altLang="en-US"/>
              <a:t>作为结尾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97400" y="1081405"/>
            <a:ext cx="727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功能：</a:t>
            </a:r>
            <a:endParaRPr lang="zh-CN" altLang="en-US"/>
          </a:p>
          <a:p>
            <a:r>
              <a:rPr lang="zh-CN" altLang="en-US"/>
              <a:t>执行以</a:t>
            </a:r>
            <a:r>
              <a:rPr lang="zh-CN" altLang="en-US">
                <a:solidFill>
                  <a:srgbClr val="FF0000"/>
                </a:solidFill>
              </a:rPr>
              <a:t> null 结尾</a:t>
            </a:r>
            <a:r>
              <a:rPr lang="zh-CN" altLang="en-US"/>
              <a:t>的字符串指向的 SQL 语句stmt_str。</a:t>
            </a:r>
            <a:endParaRPr lang="zh-CN" altLang="en-US"/>
          </a:p>
          <a:p>
            <a:r>
              <a:rPr lang="zh-CN" altLang="en-US"/>
              <a:t>通常，字符串必须由单个 SQL 语句组成，不带终止分号 ( ;) 或\g。</a:t>
            </a:r>
            <a:endParaRPr lang="zh-CN" altLang="en-US"/>
          </a:p>
          <a:p>
            <a:r>
              <a:rPr lang="zh-CN" altLang="en-US"/>
              <a:t>如果启用了多语句执行，则该字符串可以包含多个以分号分隔的语句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8340"/>
            <a:ext cx="3567430" cy="969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22775" y="3266440"/>
            <a:ext cx="7267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功能：</a:t>
            </a:r>
            <a:endParaRPr lang="zh-CN" altLang="en-US"/>
          </a:p>
          <a:p>
            <a:r>
              <a:rPr lang="zh-CN" altLang="en-US"/>
              <a:t>执行指向的 SQL 语句stmt_str，一个字符串length字节长。</a:t>
            </a:r>
            <a:endParaRPr lang="zh-CN" altLang="en-US"/>
          </a:p>
          <a:p>
            <a:r>
              <a:rPr lang="zh-CN" altLang="en-US"/>
              <a:t>通常，字符串必须由单个 SQL 语句组成，不带终止分号 ( ;) 或 \g。</a:t>
            </a:r>
            <a:endParaRPr lang="zh-CN" altLang="en-US"/>
          </a:p>
          <a:p>
            <a:r>
              <a:rPr lang="zh-CN" altLang="en-US"/>
              <a:t>如果启用了多语句执行，则该字符串可以包含多个以分号分隔的语句。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8200" y="4533265"/>
            <a:ext cx="688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语句执行成功，返回为</a:t>
            </a:r>
            <a:r>
              <a:rPr lang="en-US" altLang="zh-CN"/>
              <a:t>0</a:t>
            </a:r>
            <a:r>
              <a:rPr lang="zh-CN" altLang="en-US"/>
              <a:t>；失败返回非</a:t>
            </a:r>
            <a:r>
              <a:rPr lang="en-US" altLang="zh-CN"/>
              <a:t>0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0735" y="5188585"/>
            <a:ext cx="8377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CR_COMMANDS_OUT_OF_SYNC</a:t>
            </a:r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以不恰当的顺序执行了命令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CR_SERVER_GONE_ERROR </a:t>
            </a:r>
            <a:r>
              <a:rPr lang="en-US" altLang="zh-CN"/>
              <a:t>             MySQL</a:t>
            </a:r>
            <a:r>
              <a:rPr lang="zh-CN" altLang="en-US"/>
              <a:t>服务器不可用</a:t>
            </a:r>
            <a:endParaRPr lang="zh-CN" altLang="en-US"/>
          </a:p>
          <a:p>
            <a:r>
              <a:rPr lang="zh-CN" altLang="en-US"/>
              <a:t>CR_SERVER_LOST </a:t>
            </a:r>
            <a:r>
              <a:rPr lang="en-US" altLang="zh-CN"/>
              <a:t>                             </a:t>
            </a:r>
            <a:r>
              <a:rPr lang="zh-CN" altLang="en-US"/>
              <a:t>在查询过程中，与服务器的连接丢失</a:t>
            </a:r>
            <a:endParaRPr lang="zh-CN" altLang="en-US"/>
          </a:p>
          <a:p>
            <a:r>
              <a:rPr lang="zh-CN" altLang="en-US"/>
              <a:t>CR_UNKNOWN_ERROR</a:t>
            </a:r>
            <a:r>
              <a:rPr lang="en-US" altLang="zh-CN"/>
              <a:t>                    </a:t>
            </a:r>
            <a:r>
              <a:rPr lang="zh-CN" altLang="en-US"/>
              <a:t>出现未知错误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获取查询结果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2955"/>
            <a:ext cx="3028950" cy="690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25595" y="1760855"/>
            <a:ext cx="688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mysql_store_result()将查询的</a:t>
            </a:r>
            <a:r>
              <a:rPr lang="zh-CN" altLang="en-US">
                <a:solidFill>
                  <a:srgbClr val="FF0000"/>
                </a:solidFill>
              </a:rPr>
              <a:t>全部结果读取到客户端</a:t>
            </a:r>
            <a:r>
              <a:rPr lang="zh-CN" altLang="en-US"/>
              <a:t>，分配1个MYSQL_RES结构，并将结果置于该结构中。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25595" y="2497455"/>
            <a:ext cx="636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如果查询未返回结果集，mysql_store_result()将</a:t>
            </a:r>
            <a:r>
              <a:rPr lang="zh-CN" altLang="en-US">
                <a:solidFill>
                  <a:srgbClr val="FF0000"/>
                </a:solidFill>
              </a:rPr>
              <a:t>返回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指针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89990" y="3249295"/>
            <a:ext cx="86404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一旦调用了mysql_store_result()并获得了不是Null指针的结果，</a:t>
            </a:r>
            <a:endParaRPr lang="zh-CN" altLang="en-US"/>
          </a:p>
          <a:p>
            <a:r>
              <a:rPr lang="zh-CN" altLang="en-US"/>
              <a:t>可调用</a:t>
            </a:r>
            <a:r>
              <a:rPr lang="zh-CN" altLang="en-US">
                <a:solidFill>
                  <a:srgbClr val="FF0000"/>
                </a:solidFill>
              </a:rPr>
              <a:t>mysql_num_rows()</a:t>
            </a:r>
            <a:r>
              <a:rPr lang="zh-CN" altLang="en-US"/>
              <a:t>来找出结果集中的行数。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可以调用mysql_fetch_row()来获取结果集中的行，</a:t>
            </a:r>
            <a:endParaRPr lang="zh-CN" altLang="en-US"/>
          </a:p>
          <a:p>
            <a:r>
              <a:rPr lang="zh-CN" altLang="en-US"/>
              <a:t>或调用</a:t>
            </a:r>
            <a:r>
              <a:rPr lang="zh-CN" altLang="en-US">
                <a:solidFill>
                  <a:srgbClr val="FF0000"/>
                </a:solidFill>
              </a:rPr>
              <a:t>mysql_row_seek()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mysql_row_tell()</a:t>
            </a:r>
            <a:r>
              <a:rPr lang="zh-CN" altLang="en-US"/>
              <a:t>来获取或设置结果集中的当前行位置。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一旦完成了对结果集的操作，必须调用</a:t>
            </a:r>
            <a:r>
              <a:rPr lang="zh-CN" altLang="en-US">
                <a:solidFill>
                  <a:srgbClr val="FF0000"/>
                </a:solidFill>
              </a:rPr>
              <a:t>mysql_free_result()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2505" y="5634990"/>
            <a:ext cx="830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 * from student;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693160" y="5716270"/>
            <a:ext cx="6334125" cy="721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当查询语句的结果集很大时，是不适合一次性全部获取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连接查询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2098675"/>
            <a:ext cx="6903085" cy="168529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1971675" y="2718435"/>
            <a:ext cx="804545" cy="1828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19705" y="4395470"/>
            <a:ext cx="10687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cross join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inner join</a:t>
            </a:r>
            <a:endParaRPr lang="en-US" altLang="zh-CN"/>
          </a:p>
          <a:p>
            <a:r>
              <a:rPr lang="en-US" altLang="zh-CN"/>
              <a:t>left join</a:t>
            </a:r>
            <a:endParaRPr lang="en-US" altLang="zh-CN"/>
          </a:p>
          <a:p>
            <a:r>
              <a:rPr lang="en-US" altLang="zh-CN"/>
              <a:t>right join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828925" y="2505075"/>
              <a:ext cx="53340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828925" y="2505075"/>
                <a:ext cx="53340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369185" y="2722245"/>
              <a:ext cx="639445" cy="1282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369185" y="2722245"/>
                <a:ext cx="63944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325245" y="2990850"/>
              <a:ext cx="19304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325245" y="2990850"/>
                <a:ext cx="1930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8911590" y="597662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8911590" y="5976620"/>
                <a:ext cx="635" cy="63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4336415" y="3956685"/>
            <a:ext cx="329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使用了连接查询之后，要筛选记录时，需要使用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0000"/>
                </a:solidFill>
              </a:rPr>
              <a:t>ON </a:t>
            </a:r>
            <a:r>
              <a:rPr lang="zh-CN" altLang="en-US" b="1">
                <a:solidFill>
                  <a:srgbClr val="FF0000"/>
                </a:solidFill>
              </a:rPr>
              <a:t>子句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获取查询结果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34485" y="2185035"/>
            <a:ext cx="6221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mysql_use_result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并不会真正获取数据，只是初始化结果集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只有当调用</a:t>
            </a:r>
            <a:r>
              <a:rPr lang="en-US" altLang="zh-CN">
                <a:solidFill>
                  <a:srgbClr val="FF0000"/>
                </a:solidFill>
              </a:rPr>
              <a:t>mysql_fetch_row</a:t>
            </a:r>
            <a:r>
              <a:rPr lang="zh-CN" altLang="en-US">
                <a:solidFill>
                  <a:schemeClr val="tx1"/>
                </a:solidFill>
              </a:rPr>
              <a:t>函数后才真正获取数据，</a:t>
            </a:r>
            <a:r>
              <a:rPr lang="zh-CN" altLang="en-US" b="1">
                <a:solidFill>
                  <a:srgbClr val="FF0000"/>
                </a:solidFill>
              </a:rPr>
              <a:t>每调用一次获取一行数据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2120900"/>
            <a:ext cx="3010535" cy="6578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4485" y="324929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这将直接从服务器读取结果，而不会将其保存在临时表或本地缓冲区内，与mysql_store_result()相比，</a:t>
            </a:r>
            <a:r>
              <a:rPr lang="zh-CN" altLang="en-US">
                <a:solidFill>
                  <a:srgbClr val="FF0000"/>
                </a:solidFill>
              </a:rPr>
              <a:t>速度更快而且使用的内存也更少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7665" y="4149090"/>
            <a:ext cx="680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如果成功，返回MYSQL_RES结果。如果出现错误，返回NULL。 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获取一行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04335" y="1594485"/>
            <a:ext cx="6987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检索结果集的下一行。</a:t>
            </a:r>
            <a:endParaRPr lang="zh-CN" altLang="en-US"/>
          </a:p>
          <a:p>
            <a:r>
              <a:rPr lang="zh-CN" altLang="en-US"/>
              <a:t>在mysql_store_result()之后使用时，如果没有要检索的行，mysql_fetch_row()返回NULL。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在mysql_use_result()之后使用时，如果没有要检索的行或出现了错误，mysql_fetch_row()返回NULL。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行内值的数目由</a:t>
            </a:r>
            <a:r>
              <a:rPr lang="zh-CN" altLang="en-US">
                <a:solidFill>
                  <a:srgbClr val="FF0000"/>
                </a:solidFill>
              </a:rPr>
              <a:t>mysql_num_fields(result)</a:t>
            </a:r>
            <a:r>
              <a:rPr lang="zh-CN" altLang="en-US"/>
              <a:t>给出。如果行中保存了调用mysql_fetch_row()返回的值，将按照row[0]到row[mysql_num_fields(result)-1]，访问这些值的指针。</a:t>
            </a:r>
            <a:endParaRPr lang="zh-CN" altLang="en-US"/>
          </a:p>
          <a:p>
            <a:r>
              <a:rPr lang="zh-CN" altLang="en-US"/>
              <a:t>行中的NULL值由NULL指针指明。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可以通过调用mysql_fetch_lengths()来获得行中字段值的长度。对于空字段以及包含NULL的字段，长度为0。通过检查字段值的指针，能够区分它们。如果指针为NULL，字段为NULL，否则字段为空。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828800"/>
            <a:ext cx="3288665" cy="648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85415"/>
            <a:ext cx="5107940" cy="2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结果集分析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04850" y="1734820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1043940" y="2168525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820545" y="216852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917190" y="216852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661410" y="214439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509135" y="215328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2245" y="1287145"/>
            <a:ext cx="514985" cy="357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53745" y="138112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char *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7281545" y="1414780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char ** row;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6605" y="1287145"/>
            <a:ext cx="1734185" cy="5708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426075" y="214439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084060" y="36512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872095" y="81724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010275" y="1482090"/>
            <a:ext cx="1077595" cy="251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67120" y="3265170"/>
            <a:ext cx="5763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程序每次取结果的时候，可以逐行去取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mysql_use_result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也可以一次性全部取出来</a:t>
            </a:r>
            <a:r>
              <a:rPr lang="en-US" altLang="zh-CN"/>
              <a:t>   </a:t>
            </a:r>
            <a:r>
              <a:rPr lang="en-US" altLang="zh-CN">
                <a:solidFill>
                  <a:srgbClr val="FF0000"/>
                </a:solidFill>
              </a:rPr>
              <a:t>mysql_store_result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8850" y="4912360"/>
            <a:ext cx="439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总结：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两种方式都可以，选择哪一种取决于获取的记录数量有多少；如果数据量不大，可以一次性获取；但数量太大时就不适合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释放结果集和关闭连接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743075"/>
            <a:ext cx="3866515" cy="7188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1400" y="2680970"/>
            <a:ext cx="8395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释放由mysql_store_result()、mysql_use_result()、mysql_list_dbs()等为结果集分配的内存。完成对结果集的操作后，必须调用mysql_free_result()释放结果集使用的内存。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释放完成后，不要尝试访问结果集。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247515"/>
            <a:ext cx="3256280" cy="7702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5215" y="5214620"/>
            <a:ext cx="881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关闭前面打开的连接。如果句柄是由mysql_init()或mysql_connect()自动分配的，mysql_close()还将解除分配由mysql指向的连接句柄。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en-US" altLang="zh-CN"/>
              <a:t>1  </a:t>
            </a:r>
            <a:r>
              <a:rPr lang="zh-CN" altLang="en-US"/>
              <a:t>写操作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495" y="586105"/>
            <a:ext cx="6064250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3219450"/>
            <a:ext cx="8197850" cy="329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1802765"/>
            <a:ext cx="6594475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en-US" altLang="zh-CN"/>
              <a:t>2  </a:t>
            </a:r>
            <a:r>
              <a:rPr lang="zh-CN" altLang="en-US"/>
              <a:t>读操作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2298065"/>
            <a:ext cx="7064375" cy="4508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60" y="265430"/>
            <a:ext cx="595947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和</a:t>
            </a:r>
            <a:r>
              <a:rPr lang="en-US" altLang="zh-CN"/>
              <a:t>SQL</a:t>
            </a:r>
            <a:r>
              <a:rPr lang="zh-CN" altLang="en-US"/>
              <a:t>注入问题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9315" y="1724660"/>
            <a:ext cx="9119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所谓</a:t>
            </a:r>
            <a:r>
              <a:rPr lang="zh-CN" altLang="en-US">
                <a:solidFill>
                  <a:srgbClr val="FF0000"/>
                </a:solidFill>
              </a:rPr>
              <a:t> SQL 注入</a:t>
            </a:r>
            <a:r>
              <a:rPr lang="zh-CN" altLang="en-US"/>
              <a:t>，就是通过把 SQL 命令插入到 Web 表单递交或输入域名或页面请求的查询字符串，最终达到欺骗服务器执行恶意的 SQL 命令。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9315" y="2564130"/>
            <a:ext cx="9575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MySQL 注入</a:t>
            </a:r>
            <a:r>
              <a:rPr lang="zh-CN" altLang="en-US"/>
              <a:t>是指攻击者通过</a:t>
            </a:r>
            <a:r>
              <a:rPr lang="zh-CN" altLang="en-US">
                <a:solidFill>
                  <a:srgbClr val="FF0000"/>
                </a:solidFill>
              </a:rPr>
              <a:t>恶意构造的输入</a:t>
            </a:r>
            <a:r>
              <a:rPr lang="zh-CN" altLang="en-US"/>
              <a:t>，成功地执行恶意的 SQL 查询。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这通常发生在用户输入未经适当验证或转义的情况下，攻击者试图在输入中插入 SQL 代码，以执行意外的查询或破坏数据库。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9315" y="4080510"/>
            <a:ext cx="9575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作为</a:t>
            </a:r>
            <a:r>
              <a:rPr lang="zh-CN" altLang="en-US">
                <a:solidFill>
                  <a:srgbClr val="FF0000"/>
                </a:solidFill>
              </a:rPr>
              <a:t>开发者</a:t>
            </a:r>
            <a:r>
              <a:rPr lang="zh-CN" altLang="en-US"/>
              <a:t>，我们永远</a:t>
            </a:r>
            <a:r>
              <a:rPr lang="zh-CN" altLang="en-US">
                <a:solidFill>
                  <a:srgbClr val="FF0000"/>
                </a:solidFill>
              </a:rPr>
              <a:t>不要信任用户的输入</a:t>
            </a:r>
            <a:r>
              <a:rPr lang="zh-CN" altLang="en-US"/>
              <a:t>，必须认定用户输入的数据都是</a:t>
            </a:r>
            <a:r>
              <a:rPr lang="zh-CN" altLang="en-US">
                <a:solidFill>
                  <a:srgbClr val="FF0000"/>
                </a:solidFill>
              </a:rPr>
              <a:t>不安全</a:t>
            </a:r>
            <a:r>
              <a:rPr lang="zh-CN" altLang="en-US"/>
              <a:t>的，我们都需要对用户输入的数据进行</a:t>
            </a:r>
            <a:r>
              <a:rPr lang="zh-CN" altLang="en-US" b="1">
                <a:solidFill>
                  <a:srgbClr val="FF0000"/>
                </a:solidFill>
              </a:rPr>
              <a:t>过滤处理或预处理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31265" y="1873885"/>
            <a:ext cx="687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比如登录一个系统时，假设会涉及到以下查询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2499995"/>
            <a:ext cx="818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 * from t_user where </a:t>
            </a:r>
            <a:r>
              <a:rPr lang="en-US" altLang="zh-CN">
                <a:solidFill>
                  <a:srgbClr val="FF0000"/>
                </a:solidFill>
              </a:rPr>
              <a:t>username </a:t>
            </a:r>
            <a:r>
              <a:rPr lang="en-US" altLang="zh-CN"/>
              <a:t>= ‘user1’ and </a:t>
            </a:r>
            <a:r>
              <a:rPr lang="en-US" altLang="zh-CN">
                <a:solidFill>
                  <a:srgbClr val="FF0000"/>
                </a:solidFill>
              </a:rPr>
              <a:t>password</a:t>
            </a:r>
            <a:r>
              <a:rPr lang="en-US" altLang="zh-CN"/>
              <a:t>= ‘passwd1’;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03020" y="3173095"/>
            <a:ext cx="822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此时如果恶意攻击者，构造如下输入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21560" y="3714115"/>
            <a:ext cx="582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‘’  OR  ‘1’=‘1’; -- 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6200" y="4166235"/>
            <a:ext cx="9051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select * from t_user where username =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‘’ OR ‘1’=‘1’; -- </a:t>
            </a:r>
            <a:r>
              <a:rPr lang="en-US" altLang="zh-CN">
                <a:sym typeface="+mn-ea"/>
              </a:rPr>
              <a:t> and password= ‘passwd1’;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92480" y="1691005"/>
            <a:ext cx="1036828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绝大多数情况下，对于某需求或某一条 SQL 语句可能会被</a:t>
            </a:r>
            <a:r>
              <a:rPr lang="zh-CN" altLang="en-US">
                <a:solidFill>
                  <a:srgbClr val="FF0000"/>
                </a:solidFill>
              </a:rPr>
              <a:t>反复调用执行</a:t>
            </a:r>
            <a:r>
              <a:rPr lang="zh-CN" altLang="en-US"/>
              <a:t>，或者每次执行的时候只有个别的值不同：</a:t>
            </a:r>
            <a:endParaRPr lang="zh-CN" altLang="en-US"/>
          </a:p>
          <a:p>
            <a:pPr indent="457200"/>
            <a:r>
              <a:rPr lang="zh-CN" altLang="en-US"/>
              <a:t>比如 select 的 </a:t>
            </a:r>
            <a:r>
              <a:rPr lang="zh-CN" altLang="en-US">
                <a:solidFill>
                  <a:srgbClr val="FF0000"/>
                </a:solidFill>
              </a:rPr>
              <a:t>where 子句值不同</a:t>
            </a:r>
            <a:r>
              <a:rPr lang="zh-CN" altLang="en-US"/>
              <a:t>，update 的</a:t>
            </a:r>
            <a:r>
              <a:rPr lang="zh-CN" altLang="en-US">
                <a:solidFill>
                  <a:srgbClr val="FF0000"/>
                </a:solidFill>
              </a:rPr>
              <a:t> set 子句值不同</a:t>
            </a:r>
            <a:r>
              <a:rPr lang="zh-CN" altLang="en-US"/>
              <a:t>，insert 的 </a:t>
            </a:r>
            <a:r>
              <a:rPr lang="zh-CN" altLang="en-US">
                <a:solidFill>
                  <a:srgbClr val="FF0000"/>
                </a:solidFill>
              </a:rPr>
              <a:t>values 值不同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预处理语句</a:t>
            </a:r>
            <a:r>
              <a:rPr lang="zh-CN" altLang="en-US"/>
              <a:t>就是将此类 SQL 语句中的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r>
              <a:rPr lang="zh-CN" altLang="en-US"/>
              <a:t>用</a:t>
            </a:r>
            <a:r>
              <a:rPr lang="zh-CN" altLang="en-US">
                <a:solidFill>
                  <a:srgbClr val="FF0000"/>
                </a:solidFill>
              </a:rPr>
              <a:t>占位符</a:t>
            </a:r>
            <a:r>
              <a:rPr lang="zh-CN" altLang="en-US"/>
              <a:t>替代，可以视为将 </a:t>
            </a:r>
            <a:r>
              <a:rPr lang="zh-CN" altLang="en-US" b="1">
                <a:solidFill>
                  <a:srgbClr val="FF0000"/>
                </a:solidFill>
              </a:rPr>
              <a:t>SQL 语句模板化</a:t>
            </a:r>
            <a:r>
              <a:rPr lang="zh-CN" altLang="en-US"/>
              <a:t>或者</a:t>
            </a:r>
            <a:r>
              <a:rPr lang="zh-CN" altLang="en-US" b="1">
                <a:solidFill>
                  <a:srgbClr val="FF0000"/>
                </a:solidFill>
              </a:rPr>
              <a:t>参数化</a:t>
            </a:r>
            <a:r>
              <a:rPr lang="zh-CN" altLang="en-US"/>
              <a:t>，一般称这类语句叫</a:t>
            </a:r>
            <a:r>
              <a:rPr lang="zh-CN" altLang="en-US">
                <a:solidFill>
                  <a:srgbClr val="FF0000"/>
                </a:solidFill>
              </a:rPr>
              <a:t>Prepared Statements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预处理语句的</a:t>
            </a:r>
            <a:r>
              <a:rPr lang="zh-CN" altLang="en-US" b="1">
                <a:solidFill>
                  <a:srgbClr val="FF0000"/>
                </a:solidFill>
              </a:rPr>
              <a:t>优势</a:t>
            </a:r>
            <a:r>
              <a:rPr lang="zh-CN" altLang="en-US"/>
              <a:t>在于归纳为：</a:t>
            </a:r>
            <a:r>
              <a:rPr lang="zh-CN" altLang="en-US">
                <a:solidFill>
                  <a:srgbClr val="FF0000"/>
                </a:solidFill>
              </a:rPr>
              <a:t>一次编译、多次运行</a:t>
            </a:r>
            <a:r>
              <a:rPr lang="zh-CN" altLang="en-US"/>
              <a:t>，省去了解析优化等过程；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而且预处理语句能</a:t>
            </a:r>
            <a:r>
              <a:rPr lang="zh-CN" altLang="en-US" sz="3200" b="1">
                <a:solidFill>
                  <a:srgbClr val="FF0000"/>
                </a:solidFill>
              </a:rPr>
              <a:t>防止 SQL 注入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交叉连接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 * from LeftTable </a:t>
            </a:r>
            <a:r>
              <a:rPr lang="en-US" altLang="zh-CN">
                <a:solidFill>
                  <a:srgbClr val="FF0000"/>
                </a:solidFill>
              </a:rPr>
              <a:t>cross join</a:t>
            </a:r>
            <a:r>
              <a:rPr lang="en-US" altLang="zh-CN"/>
              <a:t> RightTable;   [</a:t>
            </a:r>
            <a:r>
              <a:rPr lang="zh-CN" altLang="en-US" b="1">
                <a:solidFill>
                  <a:srgbClr val="FF0000"/>
                </a:solidFill>
              </a:rPr>
              <a:t>笛卡尔积</a:t>
            </a:r>
            <a:r>
              <a:rPr lang="en-US" altLang="zh-CN"/>
              <a:t>]</a:t>
            </a:r>
            <a:endParaRPr lang="en-US" altLang="zh-CN"/>
          </a:p>
          <a:p>
            <a:r>
              <a:rPr lang="en-US" altLang="zh-CN">
                <a:sym typeface="+mn-ea"/>
              </a:rPr>
              <a:t>select * from LeftTable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join</a:t>
            </a:r>
            <a:r>
              <a:rPr lang="en-US" altLang="zh-CN">
                <a:sym typeface="+mn-ea"/>
              </a:rPr>
              <a:t> RightTable;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select * from LeftTable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 </a:t>
            </a:r>
            <a:r>
              <a:rPr lang="en-US" altLang="zh-CN">
                <a:sym typeface="+mn-ea"/>
              </a:rPr>
              <a:t>RightTable;       [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隐式写法</a:t>
            </a:r>
            <a:r>
              <a:rPr lang="en-US" altLang="zh-CN">
                <a:sym typeface="+mn-ea"/>
              </a:rPr>
              <a:t>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2350" y="1725295"/>
            <a:ext cx="6287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变量分为以下几类：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系统变量：</a:t>
            </a:r>
            <a:endParaRPr lang="zh-CN" altLang="en-US"/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全局变量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会话变量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自定义变量</a:t>
            </a:r>
            <a:endParaRPr lang="zh-CN" altLang="en-US"/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用户变量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局部变量：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语句块，函数内部，存储过程之中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2490" y="1830705"/>
            <a:ext cx="811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变量由</a:t>
            </a:r>
            <a:r>
              <a:rPr lang="zh-CN" altLang="en-US">
                <a:solidFill>
                  <a:srgbClr val="FF0000"/>
                </a:solidFill>
              </a:rPr>
              <a:t>系统定义</a:t>
            </a:r>
            <a:r>
              <a:rPr lang="zh-CN" altLang="en-US"/>
              <a:t>，不是用户定义，属于</a:t>
            </a:r>
            <a:r>
              <a:rPr lang="zh-CN" altLang="en-US">
                <a:solidFill>
                  <a:srgbClr val="FF0000"/>
                </a:solidFill>
              </a:rPr>
              <a:t>服务器层面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473325"/>
            <a:ext cx="6819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全局变量</a:t>
            </a:r>
            <a:r>
              <a:rPr lang="zh-CN" altLang="en-US"/>
              <a:t>需要添加</a:t>
            </a:r>
            <a:r>
              <a:rPr lang="zh-CN" altLang="en-US">
                <a:solidFill>
                  <a:srgbClr val="FF0000"/>
                </a:solidFill>
              </a:rPr>
              <a:t>GLOBAL</a:t>
            </a:r>
            <a:r>
              <a:rPr lang="zh-CN" altLang="en-US"/>
              <a:t>关键字，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会话变量</a:t>
            </a:r>
            <a:r>
              <a:rPr lang="zh-CN" altLang="en-US"/>
              <a:t>需要添加</a:t>
            </a:r>
            <a:r>
              <a:rPr lang="zh-CN" altLang="en-US">
                <a:solidFill>
                  <a:srgbClr val="FF0000"/>
                </a:solidFill>
              </a:rPr>
              <a:t>SESSION</a:t>
            </a:r>
            <a:r>
              <a:rPr lang="zh-CN" altLang="en-US"/>
              <a:t>关键字，</a:t>
            </a:r>
            <a:r>
              <a:rPr lang="zh-CN" altLang="en-US">
                <a:solidFill>
                  <a:srgbClr val="FF0000"/>
                </a:solidFill>
              </a:rPr>
              <a:t>如果不写，默认会话级别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2195" y="3488055"/>
            <a:ext cx="6282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查看方式：</a:t>
            </a:r>
            <a:endParaRPr lang="zh-CN" altLang="en-US"/>
          </a:p>
          <a:p>
            <a:r>
              <a:rPr lang="en-US" altLang="zh-CN"/>
              <a:t>SHOW </a:t>
            </a:r>
            <a:r>
              <a:rPr lang="zh-CN" altLang="en-US"/>
              <a:t>GLOBAL VARIABLES;</a:t>
            </a:r>
            <a:endParaRPr lang="zh-CN" altLang="en-US"/>
          </a:p>
          <a:p>
            <a:r>
              <a:rPr lang="en-US" altLang="zh-CN"/>
              <a:t>SHOW </a:t>
            </a:r>
            <a:r>
              <a:rPr lang="zh-CN" altLang="en-US"/>
              <a:t>GLOBAL VARIABLES LIKE "%global%";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885" y="1637665"/>
            <a:ext cx="4552950" cy="353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336915" y="3152775"/>
              <a:ext cx="1620520" cy="79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336915" y="3152775"/>
                <a:ext cx="162052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8222615" y="2889250"/>
              <a:ext cx="377825" cy="5759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222615" y="2889250"/>
                <a:ext cx="37782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954645" y="4935220"/>
              <a:ext cx="356235" cy="2419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7954645" y="4935220"/>
                <a:ext cx="356235" cy="2419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3630" y="1788795"/>
            <a:ext cx="606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顾名思义，指由用户自己定义的变量，而不是系统定义的。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8875" y="2581275"/>
            <a:ext cx="87528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用户变量</a:t>
            </a:r>
            <a:r>
              <a:rPr lang="zh-CN" altLang="en-US"/>
              <a:t>：</a:t>
            </a:r>
            <a:endParaRPr lang="zh-CN" altLang="en-US"/>
          </a:p>
          <a:p>
            <a:pPr indent="457200"/>
            <a:r>
              <a:rPr lang="zh-CN" altLang="en-US"/>
              <a:t>作用域：针对于当前会话（连接）有效，作用域同于会话变量应用在任何地方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7165" y="3635375"/>
            <a:ext cx="5094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声明并初始化：</a:t>
            </a:r>
            <a:endParaRPr lang="zh-CN" altLang="en-US"/>
          </a:p>
          <a:p>
            <a:pPr indent="457200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0" y="4081145"/>
            <a:ext cx="3158490" cy="8293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41240" y="3635375"/>
            <a:ext cx="192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查看变量的值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40" y="4356100"/>
            <a:ext cx="2393950" cy="351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981200" y="4025900"/>
              <a:ext cx="281940" cy="6864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981200" y="4025900"/>
                <a:ext cx="281940" cy="686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438525" y="4596765"/>
              <a:ext cx="264160" cy="2343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438525" y="4596765"/>
                <a:ext cx="264160" cy="2343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更新变量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3736340"/>
            <a:ext cx="3970020" cy="1889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550" y="1661160"/>
            <a:ext cx="3876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39330" y="1477645"/>
            <a:ext cx="377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101850"/>
            <a:ext cx="3127375" cy="96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30" y="2166620"/>
            <a:ext cx="2826385" cy="1047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152775" y="4672965"/>
              <a:ext cx="477520" cy="946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152775" y="4672965"/>
                <a:ext cx="477520" cy="94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544570" y="4217035"/>
              <a:ext cx="1206500" cy="3632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544570" y="4217035"/>
                <a:ext cx="1206500" cy="363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35500" y="4114800"/>
              <a:ext cx="243205" cy="2736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35500" y="4114800"/>
                <a:ext cx="243205" cy="27368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047615" y="3935730"/>
            <a:ext cx="319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</a:t>
            </a:r>
            <a:r>
              <a:rPr lang="zh-CN" altLang="en-US"/>
              <a:t>表中的一个属性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915" y="4514850"/>
            <a:ext cx="6110605" cy="3892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465" y="5314315"/>
            <a:ext cx="435927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使用自定义变量设置排名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985" y="1856740"/>
            <a:ext cx="6306185" cy="401066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76020" y="4007485"/>
            <a:ext cx="6137910" cy="8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062480" y="2202815"/>
              <a:ext cx="1751330" cy="1066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062480" y="2202815"/>
                <a:ext cx="17513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15465" y="1938655"/>
              <a:ext cx="98425" cy="2178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15465" y="1938655"/>
                <a:ext cx="9842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25930" y="1764030"/>
              <a:ext cx="285750" cy="4394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25930" y="1764030"/>
                <a:ext cx="285750" cy="439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483360" y="2407285"/>
              <a:ext cx="285750" cy="149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483360" y="2407285"/>
                <a:ext cx="285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363980" y="2305050"/>
              <a:ext cx="499110" cy="405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363980" y="2305050"/>
                <a:ext cx="49911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3025140" y="5384800"/>
              <a:ext cx="694690" cy="596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3025140" y="5384800"/>
                <a:ext cx="69469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3910965" y="4937125"/>
              <a:ext cx="3229610" cy="5797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3910965" y="4937125"/>
                <a:ext cx="3229610" cy="57975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5895340" y="5647690"/>
            <a:ext cx="2840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变量的初始化，只能放在</a:t>
            </a:r>
            <a:r>
              <a:rPr lang="en-US" altLang="zh-CN"/>
              <a:t>from</a:t>
            </a:r>
            <a:r>
              <a:rPr lang="zh-CN" altLang="en-US"/>
              <a:t>子句之后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11785" y="2338705"/>
              <a:ext cx="1065530" cy="6565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11785" y="2338705"/>
                <a:ext cx="1065530" cy="6565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Limit</a:t>
            </a:r>
            <a:r>
              <a:rPr lang="zh-CN" altLang="en-US"/>
              <a:t>无法传递参数的问题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1788160"/>
            <a:ext cx="6731635" cy="1400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37585"/>
            <a:ext cx="6723380" cy="767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1900" y="4500880"/>
            <a:ext cx="448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LIMIT</a:t>
            </a:r>
            <a:r>
              <a:rPr lang="zh-CN" altLang="en-US"/>
              <a:t>之后只能传递</a:t>
            </a:r>
            <a:r>
              <a:rPr lang="zh-CN" altLang="en-US" b="1">
                <a:solidFill>
                  <a:srgbClr val="FF0000"/>
                </a:solidFill>
              </a:rPr>
              <a:t>常量</a:t>
            </a:r>
            <a:r>
              <a:rPr lang="zh-CN" altLang="en-US"/>
              <a:t>，不能传递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8470" y="2022475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每页</a:t>
            </a:r>
            <a:r>
              <a:rPr lang="en-US" altLang="zh-CN"/>
              <a:t>4</a:t>
            </a:r>
            <a:r>
              <a:rPr lang="zh-CN" altLang="en-US"/>
              <a:t>条记录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12590" y="1691005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48380" y="2304415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/>
              <a:t>4</a:t>
            </a:r>
            <a:r>
              <a:rPr lang="zh-CN" altLang="en-US"/>
              <a:t>条记录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5010150" y="4178935"/>
              <a:ext cx="1346835" cy="774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5010150" y="4178935"/>
                <a:ext cx="1346835" cy="77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6726555" y="4178935"/>
              <a:ext cx="1261745" cy="98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6726555" y="4178935"/>
                <a:ext cx="1261745" cy="984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2553335"/>
            <a:ext cx="10262235" cy="1750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4565" y="5306695"/>
            <a:ext cx="851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？问号代表</a:t>
            </a:r>
            <a:r>
              <a:rPr lang="zh-CN" altLang="en-US" sz="2400" b="1">
                <a:solidFill>
                  <a:schemeClr val="accent6"/>
                </a:solidFill>
              </a:rPr>
              <a:t>占位符</a:t>
            </a:r>
            <a:r>
              <a:rPr lang="zh-CN" altLang="en-US" sz="2400">
                <a:solidFill>
                  <a:srgbClr val="FF0000"/>
                </a:solidFill>
              </a:rPr>
              <a:t>，表示的是一个字符串，无须使用单引号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6795" y="1818640"/>
            <a:ext cx="8122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采用</a:t>
            </a:r>
            <a:r>
              <a:rPr lang="zh-CN" altLang="en-US">
                <a:solidFill>
                  <a:srgbClr val="FF0000"/>
                </a:solidFill>
              </a:rPr>
              <a:t>字符串</a:t>
            </a:r>
            <a:r>
              <a:rPr lang="zh-CN" altLang="en-US"/>
              <a:t>定义预处理</a:t>
            </a:r>
            <a:r>
              <a:rPr lang="en-US" altLang="zh-CN"/>
              <a:t>SQL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948170" y="2539365"/>
              <a:ext cx="170815" cy="511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948170" y="2539365"/>
                <a:ext cx="17081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648065" y="2585720"/>
              <a:ext cx="191770" cy="4692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648065" y="2585720"/>
                <a:ext cx="191770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494530" y="3063240"/>
              <a:ext cx="6164580" cy="2559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494530" y="3063240"/>
                <a:ext cx="6164580" cy="2559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26795" y="1818640"/>
            <a:ext cx="8122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采用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r>
              <a:rPr lang="zh-CN" altLang="en-US"/>
              <a:t>定义预处理</a:t>
            </a:r>
            <a:r>
              <a:rPr lang="en-US" altLang="zh-CN"/>
              <a:t>SQL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2630170"/>
            <a:ext cx="8130540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8255" y="1936115"/>
            <a:ext cx="794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/>
              <a:t>解决无法传递参数的问题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2456180"/>
            <a:ext cx="6773545" cy="1252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35" y="4022090"/>
            <a:ext cx="7825740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7915" y="1415415"/>
            <a:ext cx="8874125" cy="333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5172075"/>
            <a:ext cx="3381375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95" y="5276850"/>
            <a:ext cx="5375275" cy="116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080" y="5705475"/>
            <a:ext cx="561657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6280" y="1691005"/>
            <a:ext cx="11077575" cy="364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预处理 SQL 使用注意点</a:t>
            </a:r>
            <a:endParaRPr lang="zh-CN" altLang="en-US" sz="2800"/>
          </a:p>
          <a:p>
            <a:r>
              <a:rPr lang="zh-CN" altLang="en-US" sz="2400"/>
              <a:t>1</a:t>
            </a:r>
            <a:r>
              <a:rPr lang="en-US" altLang="zh-CN" sz="2400"/>
              <a:t>. </a:t>
            </a:r>
            <a:r>
              <a:rPr lang="zh-CN" altLang="en-US" sz="2400"/>
              <a:t>stmt_name 作为 preparable_stmt 的接收者，唯一标识，不区分大小写。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2</a:t>
            </a:r>
            <a:r>
              <a:rPr lang="en-US" altLang="zh-CN" sz="2400"/>
              <a:t>. </a:t>
            </a:r>
            <a:r>
              <a:rPr lang="zh-CN" altLang="en-US" sz="2400"/>
              <a:t>preparable_stmt 语句中的 ? 是个占位符，所代表的是一个字符串，不需要将 ? 用引号包含起来。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3</a:t>
            </a:r>
            <a:r>
              <a:rPr lang="en-US" altLang="zh-CN" sz="2400"/>
              <a:t>. </a:t>
            </a:r>
            <a:r>
              <a:rPr lang="zh-CN" altLang="en-US" sz="2400"/>
              <a:t>定义一个已存在的 stmt_name ，原有的将被立即释放，类似于变量的重新赋值。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4</a:t>
            </a:r>
            <a:r>
              <a:rPr lang="en-US" altLang="zh-CN" sz="2400"/>
              <a:t>. </a:t>
            </a:r>
            <a:r>
              <a:rPr lang="zh-CN" altLang="en-US" sz="2400"/>
              <a:t>PREPARE stmt_name 的作用域是session级</a:t>
            </a:r>
            <a:endParaRPr lang="zh-CN" alt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预处理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SQL</a:t>
            </a:r>
            <a:r>
              <a:rPr lang="zh-CN" altLang="en-US">
                <a:sym typeface="+mn-ea"/>
              </a:rPr>
              <a:t>之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6540" y="1431290"/>
            <a:ext cx="7645400" cy="52317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332605" y="2492375"/>
              <a:ext cx="1994535" cy="4819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332605" y="2492375"/>
                <a:ext cx="199453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3003550" y="-621030"/>
              <a:ext cx="635" cy="50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003550" y="-621030"/>
                <a:ext cx="63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187065" y="-1226185"/>
              <a:ext cx="635" cy="6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3187065" y="-12261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3054985" y="-1924685"/>
              <a:ext cx="635" cy="6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3054985" y="-19246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3114675" y="-2657475"/>
              <a:ext cx="635" cy="6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114675" y="-265747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3195320" y="-3398520"/>
              <a:ext cx="635" cy="6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3195320" y="-33985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3280410" y="-4109720"/>
              <a:ext cx="635" cy="6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3280410" y="-41097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3135630" y="-608965"/>
              <a:ext cx="635" cy="6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3135630" y="-60896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3152775" y="-706755"/>
              <a:ext cx="635" cy="6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2"/>
            </p:blipFill>
            <p:spPr>
              <a:xfrm>
                <a:off x="3152775" y="-70675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69890" y="2223770"/>
              <a:ext cx="418465" cy="2946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69890" y="2223770"/>
                <a:ext cx="4184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746750" y="2181225"/>
              <a:ext cx="213995" cy="1200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746750" y="2181225"/>
                <a:ext cx="213995" cy="120015"/>
              </a:xfrm>
              <a:prstGeom prst="rect"/>
            </p:spPr>
          </p:pic>
        </mc:Fallback>
      </mc:AlternateContent>
      <p:sp>
        <p:nvSpPr>
          <p:cNvPr id="21" name="文本框 20"/>
          <p:cNvSpPr txBox="1"/>
          <p:nvPr/>
        </p:nvSpPr>
        <p:spPr>
          <a:xfrm>
            <a:off x="6184900" y="172466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模块化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525" y="2178685"/>
            <a:ext cx="5043170" cy="339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3" name="墨迹 22"/>
              <p14:cNvContentPartPr/>
              <p14:nvPr/>
            </p14:nvContentPartPr>
            <p14:xfrm>
              <a:off x="10227945" y="2219325"/>
              <a:ext cx="230505" cy="346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5"/>
            </p:blipFill>
            <p:spPr>
              <a:xfrm>
                <a:off x="10227945" y="2219325"/>
                <a:ext cx="23050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4" name="墨迹 23"/>
              <p14:cNvContentPartPr/>
              <p14:nvPr/>
            </p14:nvContentPartPr>
            <p14:xfrm>
              <a:off x="11050270" y="2228215"/>
              <a:ext cx="183515" cy="3073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7"/>
            </p:blipFill>
            <p:spPr>
              <a:xfrm>
                <a:off x="11050270" y="2228215"/>
                <a:ext cx="183515" cy="3073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预处理语句的执行步骤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" y="1510030"/>
            <a:ext cx="11725275" cy="413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448945"/>
            <a:ext cx="2009775" cy="1158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016625" y="650240"/>
              <a:ext cx="1085215" cy="22047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016625" y="650240"/>
                <a:ext cx="1085215" cy="2204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943090" y="558165"/>
              <a:ext cx="211455" cy="2241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943090" y="558165"/>
                <a:ext cx="2114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153910" y="430530"/>
              <a:ext cx="1967230" cy="365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153910" y="430530"/>
                <a:ext cx="196723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148840" y="3824605"/>
              <a:ext cx="1545590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148840" y="3824605"/>
                <a:ext cx="15455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209800" y="4469765"/>
              <a:ext cx="1296035" cy="927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209800" y="4469765"/>
                <a:ext cx="12960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5344795" y="4904740"/>
              <a:ext cx="221361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5344795" y="4904740"/>
                <a:ext cx="2213610" cy="4445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582410" y="4030345"/>
            <a:ext cx="302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输出参数</a:t>
            </a:r>
            <a:r>
              <a:rPr lang="en-US" altLang="zh-CN" b="1">
                <a:solidFill>
                  <a:srgbClr val="FF0000"/>
                </a:solidFill>
              </a:rPr>
              <a:t>MYSQL_BIND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943090" y="4364355"/>
              <a:ext cx="321310" cy="2203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943090" y="4364355"/>
                <a:ext cx="32131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057390" y="4320540"/>
              <a:ext cx="303530" cy="1676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057390" y="4320540"/>
                <a:ext cx="303530" cy="16764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9585325" y="152336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MYSQL_STMT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9813925" y="1878965"/>
            <a:ext cx="219075" cy="271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r>
              <a:rPr lang="zh-CN" altLang="en-US">
                <a:sym typeface="+mn-ea"/>
              </a:rPr>
              <a:t>之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数据结构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1720" y="2054860"/>
            <a:ext cx="10402570" cy="3427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116965" y="2492375"/>
              <a:ext cx="532765" cy="3155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116965" y="2492375"/>
                <a:ext cx="53276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252855" y="3105785"/>
              <a:ext cx="541655" cy="2432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252855" y="3105785"/>
                <a:ext cx="541655" cy="243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MYSQL_STMT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04995" y="186055"/>
            <a:ext cx="4023995" cy="1859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2150745"/>
            <a:ext cx="8738235" cy="1517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" y="3773805"/>
            <a:ext cx="5100320" cy="2710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5274945"/>
            <a:ext cx="5965825" cy="8248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6539230" y="147955"/>
              <a:ext cx="1261745" cy="3327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6539230" y="147955"/>
                <a:ext cx="1261745" cy="332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7298055" y="1010285"/>
              <a:ext cx="281940" cy="132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7298055" y="1010285"/>
                <a:ext cx="281940" cy="1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7416800" y="1396365"/>
              <a:ext cx="281940" cy="1409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7416800" y="1396365"/>
                <a:ext cx="281940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7886700" y="1787525"/>
              <a:ext cx="325755" cy="1758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7886700" y="1787525"/>
                <a:ext cx="32575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123690" y="2586355"/>
              <a:ext cx="400685" cy="1720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123690" y="2586355"/>
                <a:ext cx="400685" cy="172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987800" y="2748915"/>
              <a:ext cx="597535" cy="2197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987800" y="2748915"/>
                <a:ext cx="597535" cy="2197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985" y="1652270"/>
            <a:ext cx="8856345" cy="4440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4345" y="4693920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指向参数的首地址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3054985" y="2308860"/>
              <a:ext cx="1261110" cy="1200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3054985" y="2308860"/>
                <a:ext cx="1261110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247515" y="2334895"/>
              <a:ext cx="120015" cy="1879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247515" y="2334895"/>
                <a:ext cx="120015" cy="18796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4425950" y="2270125"/>
            <a:ext cx="532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该参数为空，就设置为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不为空就设置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3885565" y="2083435"/>
              <a:ext cx="754380" cy="685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3885565" y="2083435"/>
                <a:ext cx="75438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4494530" y="2019300"/>
              <a:ext cx="158115" cy="1924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4494530" y="2019300"/>
                <a:ext cx="158115" cy="192405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4779645" y="1843405"/>
            <a:ext cx="327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8280" y="332105"/>
            <a:ext cx="2449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可以作为</a:t>
            </a:r>
            <a:r>
              <a:rPr lang="zh-CN" altLang="en-US" sz="2400" b="1">
                <a:solidFill>
                  <a:srgbClr val="FF0000"/>
                </a:solidFill>
              </a:rPr>
              <a:t>输入参数</a:t>
            </a:r>
            <a:endParaRPr lang="zh-CN" altLang="en-US" sz="2400" b="1">
              <a:solidFill>
                <a:srgbClr val="FF0000"/>
              </a:solidFill>
            </a:endParaRPr>
          </a:p>
          <a:p>
            <a:endParaRPr lang="zh-CN" altLang="en-US" sz="24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5142230" y="4873625"/>
              <a:ext cx="413385" cy="171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5142230" y="4873625"/>
                <a:ext cx="41338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5440045" y="4741545"/>
              <a:ext cx="158750" cy="2813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7"/>
            </p:blipFill>
            <p:spPr>
              <a:xfrm>
                <a:off x="5440045" y="4741545"/>
                <a:ext cx="158750" cy="2813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1983740"/>
            <a:ext cx="7950200" cy="37782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9710" y="4465955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指向缓冲区的首地址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2500" y="3688715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6045" y="365125"/>
            <a:ext cx="290131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也可以作为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输出参数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6" name="墨迹 15"/>
              <p14:cNvContentPartPr/>
              <p14:nvPr/>
            </p14:nvContentPartPr>
            <p14:xfrm>
              <a:off x="4315460" y="3855085"/>
              <a:ext cx="461645" cy="355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7"/>
            </p:blipFill>
            <p:spPr>
              <a:xfrm>
                <a:off x="4315460" y="3855085"/>
                <a:ext cx="461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墨迹 16"/>
              <p14:cNvContentPartPr/>
              <p14:nvPr/>
            </p14:nvContentPartPr>
            <p14:xfrm>
              <a:off x="4714875" y="3797935"/>
              <a:ext cx="93345" cy="1981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9"/>
            </p:blipFill>
            <p:spPr>
              <a:xfrm>
                <a:off x="4714875" y="3797935"/>
                <a:ext cx="93345" cy="19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0" name="墨迹 19"/>
              <p14:cNvContentPartPr/>
              <p14:nvPr/>
            </p14:nvContentPartPr>
            <p14:xfrm>
              <a:off x="4899660" y="4667250"/>
              <a:ext cx="391160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1"/>
            </p:blipFill>
            <p:spPr>
              <a:xfrm>
                <a:off x="4899660" y="4667250"/>
                <a:ext cx="3911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1" name="墨迹 20"/>
              <p14:cNvContentPartPr/>
              <p14:nvPr/>
            </p14:nvContentPartPr>
            <p14:xfrm>
              <a:off x="5233035" y="4623435"/>
              <a:ext cx="123825" cy="1498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3"/>
            </p:blipFill>
            <p:spPr>
              <a:xfrm>
                <a:off x="5233035" y="4623435"/>
                <a:ext cx="123825" cy="1498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645" y="1397000"/>
            <a:ext cx="9389110" cy="52520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431925" y="3181985"/>
              <a:ext cx="4673600" cy="990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431925" y="3181985"/>
                <a:ext cx="4673600" cy="99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321435" y="5133340"/>
              <a:ext cx="3041650" cy="55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321435" y="5133340"/>
                <a:ext cx="3041650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414780" y="5452745"/>
              <a:ext cx="3101975" cy="768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414780" y="5452745"/>
                <a:ext cx="31019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9110" y="2360295"/>
              <a:ext cx="3246755" cy="42646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9110" y="2360295"/>
                <a:ext cx="3246755" cy="42646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1875155"/>
            <a:ext cx="8044180" cy="2397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笛卡尔积的筛选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8045" y="2063115"/>
            <a:ext cx="10029825" cy="2193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080385" y="2087245"/>
              <a:ext cx="4456430" cy="4483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080385" y="2087245"/>
                <a:ext cx="4456430" cy="44831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4847590" y="1639570"/>
            <a:ext cx="1009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237855" y="1644015"/>
            <a:ext cx="141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05" y="4362450"/>
            <a:ext cx="8010525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337310"/>
            <a:ext cx="10193020" cy="4509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" y="5960110"/>
            <a:ext cx="9645015" cy="410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337945" y="3723005"/>
              <a:ext cx="3481070" cy="86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337945" y="3723005"/>
                <a:ext cx="3481070" cy="8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312410" y="3731895"/>
              <a:ext cx="3463925" cy="641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312410" y="3731895"/>
                <a:ext cx="3463925" cy="64135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934085"/>
            <a:ext cx="4404995" cy="474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821430" y="1184275"/>
              <a:ext cx="2040890" cy="3924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821430" y="1184275"/>
                <a:ext cx="204089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713095" y="1073785"/>
              <a:ext cx="213360" cy="3454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713095" y="1073785"/>
                <a:ext cx="213360" cy="34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075045" y="1342390"/>
              <a:ext cx="2756535" cy="5797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075045" y="1342390"/>
                <a:ext cx="2756535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698865" y="1414780"/>
              <a:ext cx="635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698865" y="141478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669020" y="1350645"/>
              <a:ext cx="154305" cy="149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669020" y="1350645"/>
                <a:ext cx="154305" cy="149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464550" y="796925"/>
              <a:ext cx="1257300" cy="2051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464550" y="796925"/>
                <a:ext cx="1257300" cy="2051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1691005"/>
            <a:ext cx="6871335" cy="2023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40095" y="2815590"/>
            <a:ext cx="2938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获取到</a:t>
            </a:r>
            <a:r>
              <a:rPr lang="zh-CN" altLang="en-US" b="1">
                <a:solidFill>
                  <a:srgbClr val="FF0000"/>
                </a:solidFill>
              </a:rPr>
              <a:t>占位符</a:t>
            </a:r>
            <a:r>
              <a:rPr lang="zh-CN" altLang="en-US"/>
              <a:t>的个数</a:t>
            </a: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3865245"/>
            <a:ext cx="7390130" cy="497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545830" y="4021455"/>
              <a:ext cx="285750" cy="3200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545830" y="4021455"/>
                <a:ext cx="28575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9636125" y="4008755"/>
              <a:ext cx="277495" cy="3371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9636125" y="4008755"/>
                <a:ext cx="277495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172075" y="4417695"/>
              <a:ext cx="4754245" cy="685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172075" y="4417695"/>
                <a:ext cx="4754245" cy="685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809115"/>
            <a:ext cx="10622280" cy="3837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01845" y="2675255"/>
              <a:ext cx="903605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01845" y="2675255"/>
                <a:ext cx="90360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212205" y="2645410"/>
              <a:ext cx="788670" cy="692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212205" y="2645410"/>
                <a:ext cx="78867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048885" y="2053590"/>
              <a:ext cx="1747520" cy="3073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048885" y="2053590"/>
                <a:ext cx="1747520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019040" y="2228215"/>
              <a:ext cx="264795" cy="1708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019040" y="2228215"/>
                <a:ext cx="264795" cy="1708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9335" y="1834515"/>
            <a:ext cx="6158865" cy="1413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1823085"/>
            <a:ext cx="10668635" cy="32804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013200" y="3902075"/>
              <a:ext cx="508000" cy="304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013200" y="3902075"/>
                <a:ext cx="5080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912360" y="3914775"/>
              <a:ext cx="358140" cy="260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912360" y="3914775"/>
                <a:ext cx="35814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700395" y="3872230"/>
              <a:ext cx="455930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700395" y="3872230"/>
                <a:ext cx="45593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7276465" y="3897630"/>
              <a:ext cx="2253615" cy="86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7276465" y="3897630"/>
                <a:ext cx="2253615" cy="86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0580" y="1344930"/>
            <a:ext cx="7005320" cy="5264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816985" y="1678305"/>
              <a:ext cx="924560" cy="346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816985" y="1678305"/>
                <a:ext cx="92456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485640" y="1644650"/>
              <a:ext cx="264795" cy="2774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485640" y="1644650"/>
                <a:ext cx="264795" cy="2774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6580" y="1534795"/>
            <a:ext cx="11233150" cy="4706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630295" y="3412490"/>
              <a:ext cx="84010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630295" y="3412490"/>
                <a:ext cx="84010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776470" y="3689350"/>
              <a:ext cx="758825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776470" y="3689350"/>
                <a:ext cx="75882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148070" y="3710305"/>
              <a:ext cx="1223010" cy="393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148070" y="3710305"/>
                <a:ext cx="1223010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51280" y="2134235"/>
              <a:ext cx="890905" cy="3162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51280" y="2134235"/>
                <a:ext cx="890905" cy="316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830" y="1691005"/>
            <a:ext cx="10004425" cy="4167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10" y="1482090"/>
            <a:ext cx="5751830" cy="11315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775" y="1795780"/>
            <a:ext cx="9711690" cy="4378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820535" y="3590925"/>
              <a:ext cx="3863975" cy="1117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820535" y="3590925"/>
                <a:ext cx="386397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9989820" y="3889375"/>
              <a:ext cx="570865" cy="260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9989820" y="3889375"/>
                <a:ext cx="57086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687830" y="4183380"/>
              <a:ext cx="5213985" cy="1409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687830" y="4183380"/>
                <a:ext cx="5213985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572125" y="3970020"/>
              <a:ext cx="324485" cy="3117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572125" y="3970020"/>
                <a:ext cx="324485" cy="311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872730" y="4498340"/>
              <a:ext cx="1674495" cy="393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872730" y="4498340"/>
                <a:ext cx="1674495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513205" y="4754245"/>
              <a:ext cx="189992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513205" y="4754245"/>
                <a:ext cx="189992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482590" y="2215515"/>
              <a:ext cx="1308735" cy="3327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482590" y="2215515"/>
                <a:ext cx="1308735" cy="3327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223635" y="1609725"/>
            <a:ext cx="2487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代表的是一个输出参数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2975" y="1835150"/>
            <a:ext cx="10306685" cy="4144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783955" y="3884930"/>
              <a:ext cx="2092325" cy="901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783955" y="3884930"/>
                <a:ext cx="2092325" cy="90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329690" y="4161790"/>
              <a:ext cx="2066290" cy="1117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329690" y="4161790"/>
                <a:ext cx="2066290" cy="1117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472565"/>
            <a:ext cx="4124960" cy="929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463800"/>
            <a:ext cx="7496175" cy="233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10" y="4268470"/>
            <a:ext cx="4906645" cy="2444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274445" y="4035425"/>
              <a:ext cx="2774950" cy="927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274445" y="4035425"/>
                <a:ext cx="2774950" cy="927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351338"/>
          </a:xfrm>
        </p:spPr>
        <p:txBody>
          <a:bodyPr/>
          <a:p>
            <a:r>
              <a:rPr lang="zh-CN" altLang="en-US"/>
              <a:t>关键字</a:t>
            </a:r>
            <a:r>
              <a:rPr lang="en-US" altLang="zh-CN">
                <a:solidFill>
                  <a:srgbClr val="FF0000"/>
                </a:solidFill>
              </a:rPr>
              <a:t>  inner join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9325" y="909955"/>
            <a:ext cx="4081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子句的效果</a:t>
            </a:r>
            <a:r>
              <a:rPr lang="zh-CN" altLang="en-US"/>
              <a:t>与交叉连接</a:t>
            </a:r>
            <a:r>
              <a:rPr lang="zh-CN" altLang="en-US">
                <a:solidFill>
                  <a:srgbClr val="FF0000"/>
                </a:solidFill>
              </a:rPr>
              <a:t>效果相同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3000" y="22783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求取交集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295" y="3057525"/>
            <a:ext cx="8829675" cy="24733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读写操作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1575" y="1699260"/>
            <a:ext cx="488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直接看源码吧，代码量有点儿长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" y="2602230"/>
            <a:ext cx="9893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总结一下：</a:t>
            </a:r>
            <a:endParaRPr lang="zh-CN" altLang="en-US"/>
          </a:p>
          <a:p>
            <a:pPr indent="457200"/>
            <a:r>
              <a:rPr lang="en-US" altLang="zh-CN" b="1">
                <a:solidFill>
                  <a:srgbClr val="FF0000"/>
                </a:solidFill>
              </a:rPr>
              <a:t>1. mysql_query</a:t>
            </a:r>
            <a:r>
              <a:rPr lang="zh-CN" altLang="en-US"/>
              <a:t>函数无法解决</a:t>
            </a:r>
            <a:r>
              <a:rPr lang="en-US" altLang="zh-CN"/>
              <a:t>SQL</a:t>
            </a:r>
            <a:r>
              <a:rPr lang="zh-CN" altLang="en-US"/>
              <a:t>注入的问题，</a:t>
            </a:r>
            <a:r>
              <a:rPr lang="zh-CN" altLang="en-US">
                <a:solidFill>
                  <a:srgbClr val="FF0000"/>
                </a:solidFill>
              </a:rPr>
              <a:t>不建议使用</a:t>
            </a:r>
            <a:r>
              <a:rPr lang="zh-CN" altLang="en-US"/>
              <a:t>，或者要慎用。除非已经实现了对</a:t>
            </a:r>
            <a:r>
              <a:rPr lang="en-US" altLang="zh-CN"/>
              <a:t>SQL</a:t>
            </a:r>
            <a:r>
              <a:rPr lang="zh-CN" altLang="en-US"/>
              <a:t>语句的预处理操作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en-US" altLang="zh-CN"/>
              <a:t>2. PREPARE STMT</a:t>
            </a:r>
            <a:r>
              <a:rPr lang="zh-CN" altLang="en-US"/>
              <a:t>相关函数可以解决</a:t>
            </a:r>
            <a:r>
              <a:rPr lang="en-US" altLang="zh-CN"/>
              <a:t>SQL</a:t>
            </a:r>
            <a:r>
              <a:rPr lang="zh-CN" altLang="en-US"/>
              <a:t>注入的问题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14120" y="1384300"/>
            <a:ext cx="8319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MySQL中的存储过程是</a:t>
            </a:r>
            <a:r>
              <a:rPr lang="zh-CN" altLang="en-US">
                <a:solidFill>
                  <a:srgbClr val="FF0000"/>
                </a:solidFill>
              </a:rPr>
              <a:t>一组预编译的SQL语句</a:t>
            </a:r>
            <a:r>
              <a:rPr lang="zh-CN" altLang="en-US"/>
              <a:t>，可以</a:t>
            </a:r>
            <a:r>
              <a:rPr lang="zh-CN" altLang="en-US">
                <a:solidFill>
                  <a:srgbClr val="FF0000"/>
                </a:solidFill>
              </a:rPr>
              <a:t>像函数</a:t>
            </a:r>
            <a:r>
              <a:rPr lang="zh-CN" altLang="en-US"/>
              <a:t>一样在数据库中进行存储和调用。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它们允许在数据库中定义一系列操作，然后通过简单的调用来执行这些操作，而不必每次都重新编写相同的SQL代码。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存储过程通常用于实现</a:t>
            </a:r>
            <a:r>
              <a:rPr lang="zh-CN" altLang="en-US">
                <a:solidFill>
                  <a:srgbClr val="FF0000"/>
                </a:solidFill>
              </a:rPr>
              <a:t>复杂的业务逻辑</a:t>
            </a:r>
            <a:r>
              <a:rPr lang="zh-CN" altLang="en-US"/>
              <a:t>或</a:t>
            </a:r>
            <a:r>
              <a:rPr lang="zh-CN" altLang="en-US">
                <a:solidFill>
                  <a:srgbClr val="FF0000"/>
                </a:solidFill>
              </a:rPr>
              <a:t>执行频繁的数据库操作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90295" y="311785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语法格式：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1535" y="3693795"/>
            <a:ext cx="7764145" cy="251587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语法格式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1663065"/>
            <a:ext cx="8684260" cy="449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45" y="120015"/>
            <a:ext cx="4424680" cy="1433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476625" y="2023745"/>
              <a:ext cx="1708785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476625" y="2023745"/>
                <a:ext cx="170878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444490" y="2011045"/>
              <a:ext cx="1474470" cy="812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444490" y="2011045"/>
                <a:ext cx="1474470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7446645" y="2687955"/>
              <a:ext cx="29845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7446645" y="2687955"/>
                <a:ext cx="298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038600" y="1265555"/>
              <a:ext cx="767715" cy="2819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038600" y="1265555"/>
                <a:ext cx="767715" cy="281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017645" y="158115"/>
              <a:ext cx="882015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017645" y="158115"/>
                <a:ext cx="88201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8750300" y="3637915"/>
              <a:ext cx="707390" cy="260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8750300" y="3637915"/>
                <a:ext cx="70739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713230" y="3876675"/>
              <a:ext cx="234950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713230" y="3876675"/>
                <a:ext cx="23495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2411730" y="3991610"/>
              <a:ext cx="950595" cy="558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2411730" y="3991610"/>
                <a:ext cx="95059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210175" y="3983355"/>
              <a:ext cx="499110" cy="51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210175" y="3983355"/>
                <a:ext cx="499110" cy="514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1922145"/>
            <a:ext cx="6222365" cy="2742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775835" y="3037205"/>
              <a:ext cx="392430" cy="304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775835" y="3037205"/>
                <a:ext cx="39243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51305" y="3041650"/>
              <a:ext cx="737235" cy="260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51305" y="3041650"/>
                <a:ext cx="73723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427480" y="3667760"/>
              <a:ext cx="558800" cy="396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427480" y="3667760"/>
                <a:ext cx="558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7092950" y="3680460"/>
              <a:ext cx="149860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7092950" y="3680460"/>
                <a:ext cx="14986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BEGIN... END</a:t>
            </a:r>
            <a:r>
              <a:rPr lang="zh-CN" altLang="en-US"/>
              <a:t>语句块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9315" y="1916430"/>
            <a:ext cx="930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存储过程可以使用</a:t>
            </a:r>
            <a:r>
              <a:rPr lang="zh-CN" altLang="en-US">
                <a:solidFill>
                  <a:srgbClr val="FF0000"/>
                </a:solidFill>
              </a:rPr>
              <a:t>BEGIN ... END</a:t>
            </a:r>
            <a:r>
              <a:rPr lang="zh-CN" altLang="en-US"/>
              <a:t>复合语句来包含多个语句。</a:t>
            </a:r>
            <a:endParaRPr lang="zh-CN" altLang="en-US"/>
          </a:p>
          <a:p>
            <a:r>
              <a:rPr lang="zh-CN" altLang="en-US"/>
              <a:t>statement_list 代表一个或多个语句的列表。</a:t>
            </a:r>
            <a:endParaRPr lang="zh-CN" altLang="en-US"/>
          </a:p>
          <a:p>
            <a:r>
              <a:rPr lang="zh-CN" altLang="en-US"/>
              <a:t>statement_list之内每个语句都必须用分号（；）来结尾。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3429000"/>
            <a:ext cx="5257165" cy="90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56455" y="2824480"/>
              <a:ext cx="1746885" cy="647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56455" y="2824480"/>
                <a:ext cx="1746885" cy="6477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1107440" y="477075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存储过程的调用要用</a:t>
            </a:r>
            <a:r>
              <a:rPr lang="en-US" altLang="zh-CN" b="1">
                <a:solidFill>
                  <a:srgbClr val="FF0000"/>
                </a:solidFill>
              </a:rPr>
              <a:t>Call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DECLARE</a:t>
            </a:r>
            <a:r>
              <a:rPr lang="zh-CN" altLang="en-US"/>
              <a:t>声明局部变量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1756410"/>
            <a:ext cx="7807960" cy="66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9340" y="2879090"/>
            <a:ext cx="7940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这个语句被用来</a:t>
            </a:r>
            <a:r>
              <a:rPr lang="zh-CN" altLang="en-US">
                <a:solidFill>
                  <a:srgbClr val="FF0000"/>
                </a:solidFill>
              </a:rPr>
              <a:t>声明局部变量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要给变量提供一个默认值，请包含一个DEFAULT子句。</a:t>
            </a:r>
            <a:endParaRPr lang="zh-CN" altLang="en-US"/>
          </a:p>
          <a:p>
            <a:r>
              <a:rPr lang="zh-CN" altLang="en-US"/>
              <a:t>值可以被指定为一个表达式，不需要为一个常数。</a:t>
            </a:r>
            <a:endParaRPr lang="zh-CN" altLang="en-US"/>
          </a:p>
          <a:p>
            <a:r>
              <a:rPr lang="zh-CN" altLang="en-US"/>
              <a:t>如果没有DEFAULT子句，初始值为NULL。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9340" y="4284980"/>
            <a:ext cx="6994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局部变量的</a:t>
            </a:r>
            <a:r>
              <a:rPr lang="zh-CN" altLang="en-US">
                <a:solidFill>
                  <a:srgbClr val="FF0000"/>
                </a:solidFill>
              </a:rPr>
              <a:t>作用范围</a:t>
            </a:r>
            <a:r>
              <a:rPr lang="zh-CN" altLang="en-US"/>
              <a:t>在它被声明的</a:t>
            </a:r>
            <a:r>
              <a:rPr lang="zh-CN" altLang="en-US">
                <a:solidFill>
                  <a:srgbClr val="FF0000"/>
                </a:solidFill>
              </a:rPr>
              <a:t>BEGIN ... END</a:t>
            </a:r>
            <a:r>
              <a:rPr lang="zh-CN" altLang="en-US"/>
              <a:t>块内。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239260" y="1346200"/>
              <a:ext cx="2002155" cy="55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239260" y="1346200"/>
                <a:ext cx="2002155" cy="5588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2666365" y="2406650"/>
            <a:ext cx="228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不再需要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符号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9055" y="5175250"/>
            <a:ext cx="463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给局部变量更新值，可以使用</a:t>
            </a:r>
            <a:r>
              <a:rPr lang="en-US" altLang="zh-CN">
                <a:solidFill>
                  <a:srgbClr val="FF0000"/>
                </a:solidFill>
              </a:rPr>
              <a:t>SET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6025" y="1875155"/>
            <a:ext cx="5280660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0925" y="2023110"/>
            <a:ext cx="9051925" cy="21494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</a:t>
            </a:r>
            <a:r>
              <a:rPr lang="zh-CN" altLang="en-US">
                <a:solidFill>
                  <a:srgbClr val="FF0000"/>
                </a:solidFill>
              </a:rPr>
              <a:t>条件判断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循环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0450" y="2926080"/>
            <a:ext cx="7152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/>
              <a:t>IF-THEN-ELSE语句：</a:t>
            </a:r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用于基于条件执行不同的代码块。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05780" y="2921635"/>
            <a:ext cx="555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CASE语句：用于基于多个条件执行不同的代码块。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1480" y="3790950"/>
            <a:ext cx="3432175" cy="1710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3790950"/>
            <a:ext cx="3070225" cy="222440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用于控制程序的执行流程，包括条件判断、循环和跳转。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6640" y="279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WHILE循环：当指定条件为真时，重复执行一组语句。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670" y="3474720"/>
            <a:ext cx="2653665" cy="1236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50585" y="3382010"/>
            <a:ext cx="4319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REPEAT循环：先执行一组语句，然后重复执行，直到指定条件为真。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4292600"/>
            <a:ext cx="3441065" cy="1198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连接查询取别名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9405" y="2491740"/>
            <a:ext cx="6237605" cy="2381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1775" y="1749425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在进行连接查询时，可以给每一张表取一个别名，方便使用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5" y="2240280"/>
            <a:ext cx="9276715" cy="312293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用于控制程序的执行流程，包括条件判断、循环和跳转。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6640" y="279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LOOP循环：无限循环，直到遇到LEAVE语句跳出。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023610" y="3543300"/>
            <a:ext cx="431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</a:t>
            </a:r>
            <a:r>
              <a:rPr lang="zh-CN" altLang="en-US"/>
              <a:t>LEAVE语句：用于从循环中跳出。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55" y="3521075"/>
            <a:ext cx="2866390" cy="1818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4188460"/>
            <a:ext cx="1486535" cy="54610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5" idx="1"/>
          </p:cNvCxnSpPr>
          <p:nvPr/>
        </p:nvCxnSpPr>
        <p:spPr>
          <a:xfrm flipH="1">
            <a:off x="2867025" y="4461510"/>
            <a:ext cx="3892550" cy="108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0" y="1976120"/>
            <a:ext cx="8973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IF函数是一个MySQL内置函数，它在条件为真时返回一个值，否则返回另一个值。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其基本语法如下：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0535" y="3089910"/>
            <a:ext cx="5293995" cy="591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3872865"/>
            <a:ext cx="5978525" cy="1856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1215" y="4709795"/>
            <a:ext cx="336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SELECT </a:t>
            </a:r>
            <a:r>
              <a:rPr lang="zh-CN" altLang="en-US"/>
              <a:t>IF(1 &lt; 5, 'true', 'false'); </a:t>
            </a:r>
            <a:r>
              <a:rPr lang="en-US" altLang="zh-CN"/>
              <a:t>     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1969770"/>
            <a:ext cx="10825480" cy="3529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216025" y="5388610"/>
              <a:ext cx="2773680" cy="1543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216025" y="5388610"/>
                <a:ext cx="277368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565275" y="3851275"/>
              <a:ext cx="396875" cy="171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565275" y="3851275"/>
                <a:ext cx="39687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133090" y="3867785"/>
              <a:ext cx="349885" cy="50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133090" y="3867785"/>
                <a:ext cx="34988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492885" y="4596765"/>
              <a:ext cx="1167765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492885" y="4596765"/>
                <a:ext cx="11677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1488440" y="3851275"/>
              <a:ext cx="171450" cy="88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1488440" y="3851275"/>
                <a:ext cx="171450" cy="8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测试用例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1410" y="1959610"/>
            <a:ext cx="9715500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984375"/>
            <a:ext cx="10742930" cy="32988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存储过程和函数的区别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5205" y="1601470"/>
            <a:ext cx="9656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MySQL中存储过程（</a:t>
            </a:r>
            <a:r>
              <a:rPr lang="zh-CN" altLang="en-US">
                <a:solidFill>
                  <a:srgbClr val="FF0000"/>
                </a:solidFill>
              </a:rPr>
              <a:t>Stored Procedure</a:t>
            </a:r>
            <a:r>
              <a:rPr lang="zh-CN" altLang="en-US"/>
              <a:t>）和函数（</a:t>
            </a:r>
            <a:r>
              <a:rPr lang="zh-CN" altLang="en-US">
                <a:solidFill>
                  <a:srgbClr val="FF0000"/>
                </a:solidFill>
              </a:rPr>
              <a:t>Function</a:t>
            </a:r>
            <a:r>
              <a:rPr lang="zh-CN" altLang="en-US"/>
              <a:t>）是两种可重用的数据库对象，它们都可以在数据库中存储并被调用执行。它们之间的主要区别在于以下几个方面：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1085" y="2414270"/>
            <a:ext cx="9924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 返回值类型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FF0000"/>
                </a:solidFill>
              </a:rPr>
              <a:t>存储过程</a:t>
            </a:r>
            <a:r>
              <a:rPr lang="zh-CN" altLang="en-US"/>
              <a:t>可以不返回任何值，也可以返回多个结果集或输出参数。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函数必须返回一个值，可以是标量（单个值）或表（集合值）。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6640" y="3671570"/>
            <a:ext cx="102971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 用途：</a:t>
            </a:r>
            <a:endParaRPr lang="en-US" altLang="zh-CN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olidFill>
                  <a:srgbClr val="FF0000"/>
                </a:solidFill>
              </a:rPr>
              <a:t>存储过程</a:t>
            </a:r>
            <a:r>
              <a:rPr lang="en-US" altLang="zh-CN"/>
              <a:t>通常用于执行</a:t>
            </a:r>
            <a:r>
              <a:rPr lang="en-US" altLang="zh-CN">
                <a:solidFill>
                  <a:srgbClr val="FF0000"/>
                </a:solidFill>
              </a:rPr>
              <a:t>一系列的SQL语句</a:t>
            </a:r>
            <a:r>
              <a:rPr lang="en-US" altLang="zh-CN"/>
              <a:t>来完成特定的任务或业务逻辑。它们可以包含DML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语句（如SELECT、INSERT、UPDATE、DELETE）以及流控制语句（如IF、WHILE、CASE）等。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函数主要用于计算并返回一个单一的值，类似于程序中的函数。它们通常执行一些数据转换或处理操作，但</a:t>
            </a:r>
            <a:r>
              <a:rPr lang="en-US" altLang="zh-CN">
                <a:solidFill>
                  <a:srgbClr val="FF0000"/>
                </a:solidFill>
              </a:rPr>
              <a:t>不进行数据修改</a:t>
            </a:r>
            <a:r>
              <a:rPr lang="en-US" altLang="zh-CN"/>
              <a:t>。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77595" y="5400675"/>
            <a:ext cx="8583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3 </a:t>
            </a:r>
            <a:r>
              <a:rPr lang="zh-CN" altLang="en-US" sz="2400"/>
              <a:t>使用方式：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调用存储过程使用</a:t>
            </a:r>
            <a:r>
              <a:rPr lang="zh-CN" altLang="en-US">
                <a:solidFill>
                  <a:srgbClr val="FF0000"/>
                </a:solidFill>
              </a:rPr>
              <a:t>CALL</a:t>
            </a:r>
            <a:r>
              <a:rPr lang="zh-CN" altLang="en-US"/>
              <a:t>语句，并可以传递输入参数和接收输出参数。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调用函数直接在SQL语句中使用，并可以将其作为表达式的一部分使用。</a:t>
            </a:r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存储过程和函数的区别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7905" y="2308225"/>
            <a:ext cx="939673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4.</a:t>
            </a:r>
            <a:r>
              <a:rPr lang="zh-CN" altLang="en-US" sz="2400"/>
              <a:t>事务支持：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存储过程可以</a:t>
            </a:r>
            <a:r>
              <a:rPr lang="zh-CN" altLang="en-US">
                <a:solidFill>
                  <a:srgbClr val="FF0000"/>
                </a:solidFill>
              </a:rPr>
              <a:t>包含事务控制语句</a:t>
            </a:r>
            <a:r>
              <a:rPr lang="zh-CN" altLang="en-US"/>
              <a:t>（如BEGIN、COMMIT、ROLLBACK），因此可以在一个单独的单元内执行一系列操作，</a:t>
            </a:r>
            <a:r>
              <a:rPr lang="zh-CN" altLang="en-US">
                <a:solidFill>
                  <a:srgbClr val="FF0000"/>
                </a:solidFill>
              </a:rPr>
              <a:t>并保证事务的完整性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函数</a:t>
            </a:r>
            <a:r>
              <a:rPr lang="zh-CN" altLang="en-US">
                <a:solidFill>
                  <a:srgbClr val="FF0000"/>
                </a:solidFill>
              </a:rPr>
              <a:t>不能包含事务控制语句</a:t>
            </a:r>
            <a:r>
              <a:rPr lang="zh-CN" altLang="en-US"/>
              <a:t>，因为它们通常用于查询数据而不是修改数据。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7905" y="4152900"/>
            <a:ext cx="9000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5. </a:t>
            </a:r>
            <a:r>
              <a:rPr lang="zh-CN" altLang="en-US" sz="2400"/>
              <a:t>语法差异：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存储过程使用</a:t>
            </a:r>
            <a:r>
              <a:rPr lang="zh-CN" altLang="en-US">
                <a:solidFill>
                  <a:srgbClr val="FF0000"/>
                </a:solidFill>
              </a:rPr>
              <a:t>CREATE PROCEDURE</a:t>
            </a:r>
            <a:r>
              <a:rPr lang="zh-CN" altLang="en-US"/>
              <a:t>语句来创建，函数使用</a:t>
            </a:r>
            <a:r>
              <a:rPr lang="zh-CN" altLang="en-US">
                <a:solidFill>
                  <a:srgbClr val="FF0000"/>
                </a:solidFill>
              </a:rPr>
              <a:t>CREATE FUNCTION</a:t>
            </a:r>
            <a:r>
              <a:rPr lang="zh-CN" altLang="en-US"/>
              <a:t>语句来创建。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存储过程内部使用SELECT语句返回结果集，而函数使用RETURN语句返回值。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left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当右表中没有与之对应的记录时，查询出的右表中的数据全部用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代替，左表中的所有数据都出现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8480" y="1196340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9295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左表为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  <a:endParaRPr lang="zh-CN" altLang="en-US" b="1">
              <a:solidFill>
                <a:schemeClr val="accent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0" y="3645535"/>
            <a:ext cx="9134475" cy="127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e86a57b-9372-4efb-8885-bfe2a6f67def}"/>
  <p:tag name="TABLE_ENDDRAG_ORIGIN_RECT" val="469*30"/>
  <p:tag name="TABLE_ENDDRAG_RECT" val="144*255*469*30"/>
</p:tagLst>
</file>

<file path=ppt/tags/tag10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1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2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3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4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5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6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7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8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9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.xml><?xml version="1.0" encoding="utf-8"?>
<p:tagLst xmlns:p="http://schemas.openxmlformats.org/presentationml/2006/main">
  <p:tag name="KSO_WM_UNIT_TABLE_BEAUTIFY" val="smartTable{feba585f-7971-4148-a2de-980ebc741369}"/>
  <p:tag name="TABLE_ENDDRAG_ORIGIN_RECT" val="295*60"/>
  <p:tag name="TABLE_ENDDRAG_RECT" val="56*372*295*60"/>
</p:tagLst>
</file>

<file path=ppt/tags/tag20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1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2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3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4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5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ags/tag3.xml><?xml version="1.0" encoding="utf-8"?>
<p:tagLst xmlns:p="http://schemas.openxmlformats.org/presentationml/2006/main">
  <p:tag name="KSO_WM_UNIT_TABLE_BEAUTIFY" val="smartTable{bd377f6c-7748-428e-ab64-7ce9f49f7680}"/>
</p:tagLst>
</file>

<file path=ppt/tags/tag4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5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6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7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8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9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8126</Words>
  <Application>WPS 演示</Application>
  <PresentationFormat>宽屏</PresentationFormat>
  <Paragraphs>771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Office 主题</vt:lpstr>
      <vt:lpstr>数据库</vt:lpstr>
      <vt:lpstr>DQL复杂查询</vt:lpstr>
      <vt:lpstr>连接查询</vt:lpstr>
      <vt:lpstr>交叉连接</vt:lpstr>
      <vt:lpstr>笛卡尔积</vt:lpstr>
      <vt:lpstr>笛卡尔积的筛选</vt:lpstr>
      <vt:lpstr>内连接</vt:lpstr>
      <vt:lpstr>连接查询取别名</vt:lpstr>
      <vt:lpstr>外连接</vt:lpstr>
      <vt:lpstr>左外连接  left join</vt:lpstr>
      <vt:lpstr>外连接     </vt:lpstr>
      <vt:lpstr>总结</vt:lpstr>
      <vt:lpstr>子查询</vt:lpstr>
      <vt:lpstr>子查询</vt:lpstr>
      <vt:lpstr>联合查询</vt:lpstr>
      <vt:lpstr>报表查询</vt:lpstr>
      <vt:lpstr>统计函数的使用</vt:lpstr>
      <vt:lpstr>举例</vt:lpstr>
      <vt:lpstr>当使用了分组后</vt:lpstr>
      <vt:lpstr>SQL中的注释语句</vt:lpstr>
      <vt:lpstr>数据库的备份和恢复</vt:lpstr>
      <vt:lpstr>MySQL的三种使用方式</vt:lpstr>
      <vt:lpstr>C语言的API </vt:lpstr>
      <vt:lpstr>C语言的API </vt:lpstr>
      <vt:lpstr>结果集分析</vt:lpstr>
      <vt:lpstr>C语言的API</vt:lpstr>
      <vt:lpstr>建立连接</vt:lpstr>
      <vt:lpstr>进行查询</vt:lpstr>
      <vt:lpstr>获取查询结果</vt:lpstr>
      <vt:lpstr>获取查询结果</vt:lpstr>
      <vt:lpstr>获取一行</vt:lpstr>
      <vt:lpstr>结果集分析</vt:lpstr>
      <vt:lpstr>释放结果集和关闭连接</vt:lpstr>
      <vt:lpstr>源码1  写操作</vt:lpstr>
      <vt:lpstr>源码2  读操作</vt:lpstr>
      <vt:lpstr>MySQL和SQL注入问题</vt:lpstr>
      <vt:lpstr>举例</vt:lpstr>
      <vt:lpstr>预处理SQL</vt:lpstr>
      <vt:lpstr>预处理SQL的语法格式</vt:lpstr>
      <vt:lpstr>变量</vt:lpstr>
      <vt:lpstr>系统变量</vt:lpstr>
      <vt:lpstr>自定义变量</vt:lpstr>
      <vt:lpstr>更新变量</vt:lpstr>
      <vt:lpstr>使用自定义变量设置排名</vt:lpstr>
      <vt:lpstr>Limit无法传递参数的问题</vt:lpstr>
      <vt:lpstr>预处理SQL的语法格式</vt:lpstr>
      <vt:lpstr>预处理SQL语句</vt:lpstr>
      <vt:lpstr>预处理SQL语句</vt:lpstr>
      <vt:lpstr>预处理SQL语句</vt:lpstr>
      <vt:lpstr>注意</vt:lpstr>
      <vt:lpstr>C语言的预处理SQL之API</vt:lpstr>
      <vt:lpstr>预处理SQL的语法格式</vt:lpstr>
      <vt:lpstr>预处理语句的执行步骤</vt:lpstr>
      <vt:lpstr>C语言的预处理API之数据结构</vt:lpstr>
      <vt:lpstr>MYSQL_STMT</vt:lpstr>
      <vt:lpstr>MYSQL_BIND</vt:lpstr>
      <vt:lpstr>MYSQL_BIND</vt:lpstr>
      <vt:lpstr>MYSQL_BIND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读写操作</vt:lpstr>
      <vt:lpstr>存储过程</vt:lpstr>
      <vt:lpstr>语法格式</vt:lpstr>
      <vt:lpstr>示例</vt:lpstr>
      <vt:lpstr>BEGIN... END语句块</vt:lpstr>
      <vt:lpstr>DECLARE声明局部变量</vt:lpstr>
      <vt:lpstr>测试用例1</vt:lpstr>
      <vt:lpstr>测试用例2</vt:lpstr>
      <vt:lpstr>流控制语句</vt:lpstr>
      <vt:lpstr>流控制语句</vt:lpstr>
      <vt:lpstr>流控制语句</vt:lpstr>
      <vt:lpstr>IF函数</vt:lpstr>
      <vt:lpstr>测试用例1</vt:lpstr>
      <vt:lpstr>测试用例2</vt:lpstr>
      <vt:lpstr>测试用例3</vt:lpstr>
      <vt:lpstr>存储过程和函数的区别</vt:lpstr>
      <vt:lpstr>存储过程和函数的区别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</cp:lastModifiedBy>
  <cp:revision>1672</cp:revision>
  <dcterms:created xsi:type="dcterms:W3CDTF">2022-04-27T23:26:00Z</dcterms:created>
  <dcterms:modified xsi:type="dcterms:W3CDTF">2024-06-11T00:38:37Z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7F0DB8A93F2947C1952D23FC1550CF9E</vt:lpwstr>
  </property>
  <property fmtid="{D5CDD505-2E9C-101B-9397-08002B2CF9AE}" pid="3" name="KSOProductBuildVer">
    <vt:lpwstr>2052-12.1.0.16929</vt:lpwstr>
  </property>
</Properties>
</file>